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192F5-5D0F-42B6-A0A3-8B6AE6C3F337}" v="64" dt="2024-02-27T22:27:19.797"/>
    <p1510:client id="{C40BE74B-199C-574D-E70C-24614726D875}" v="17" dt="2024-02-27T19:57:03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ine Eilts" userId="4861b3a8-35a6-4533-8163-4be08ca4833f" providerId="ADAL" clId="{680192F5-5D0F-42B6-A0A3-8B6AE6C3F337}"/>
    <pc:docChg chg="undo custSel addSld delSld modSld sldOrd">
      <pc:chgData name="Blaine Eilts" userId="4861b3a8-35a6-4533-8163-4be08ca4833f" providerId="ADAL" clId="{680192F5-5D0F-42B6-A0A3-8B6AE6C3F337}" dt="2024-02-27T22:28:24.438" v="2852" actId="14100"/>
      <pc:docMkLst>
        <pc:docMk/>
      </pc:docMkLst>
      <pc:sldChg chg="modSp mod">
        <pc:chgData name="Blaine Eilts" userId="4861b3a8-35a6-4533-8163-4be08ca4833f" providerId="ADAL" clId="{680192F5-5D0F-42B6-A0A3-8B6AE6C3F337}" dt="2024-02-27T18:50:29.079" v="1869" actId="313"/>
        <pc:sldMkLst>
          <pc:docMk/>
          <pc:sldMk cId="1907830962" sldId="256"/>
        </pc:sldMkLst>
        <pc:spChg chg="mod">
          <ac:chgData name="Blaine Eilts" userId="4861b3a8-35a6-4533-8163-4be08ca4833f" providerId="ADAL" clId="{680192F5-5D0F-42B6-A0A3-8B6AE6C3F337}" dt="2024-02-27T18:49:43.618" v="1769" actId="115"/>
          <ac:spMkLst>
            <pc:docMk/>
            <pc:sldMk cId="1907830962" sldId="256"/>
            <ac:spMk id="2" creationId="{FF2DA1EA-B02D-A4A7-5E38-9D1110BD46C0}"/>
          </ac:spMkLst>
        </pc:spChg>
        <pc:spChg chg="mod">
          <ac:chgData name="Blaine Eilts" userId="4861b3a8-35a6-4533-8163-4be08ca4833f" providerId="ADAL" clId="{680192F5-5D0F-42B6-A0A3-8B6AE6C3F337}" dt="2024-02-27T18:50:29.079" v="1869" actId="313"/>
          <ac:spMkLst>
            <pc:docMk/>
            <pc:sldMk cId="1907830962" sldId="256"/>
            <ac:spMk id="3" creationId="{73AEAAD4-0DDB-407F-98E6-77965142C683}"/>
          </ac:spMkLst>
        </pc:spChg>
      </pc:sldChg>
      <pc:sldChg chg="addSp delSp modSp new mod setBg">
        <pc:chgData name="Blaine Eilts" userId="4861b3a8-35a6-4533-8163-4be08ca4833f" providerId="ADAL" clId="{680192F5-5D0F-42B6-A0A3-8B6AE6C3F337}" dt="2024-02-27T16:17:02.696" v="176" actId="122"/>
        <pc:sldMkLst>
          <pc:docMk/>
          <pc:sldMk cId="1032022963" sldId="257"/>
        </pc:sldMkLst>
        <pc:spChg chg="mod ord">
          <ac:chgData name="Blaine Eilts" userId="4861b3a8-35a6-4533-8163-4be08ca4833f" providerId="ADAL" clId="{680192F5-5D0F-42B6-A0A3-8B6AE6C3F337}" dt="2024-02-27T16:17:02.696" v="176" actId="122"/>
          <ac:spMkLst>
            <pc:docMk/>
            <pc:sldMk cId="1032022963" sldId="257"/>
            <ac:spMk id="2" creationId="{E15D711B-B08B-8198-7A44-EEF793BCFF0F}"/>
          </ac:spMkLst>
        </pc:spChg>
        <pc:spChg chg="del">
          <ac:chgData name="Blaine Eilts" userId="4861b3a8-35a6-4533-8163-4be08ca4833f" providerId="ADAL" clId="{680192F5-5D0F-42B6-A0A3-8B6AE6C3F337}" dt="2024-02-27T16:05:47.967" v="16"/>
          <ac:spMkLst>
            <pc:docMk/>
            <pc:sldMk cId="1032022963" sldId="257"/>
            <ac:spMk id="3" creationId="{A5C37154-CF7D-A82E-F538-404ACB2FE2A6}"/>
          </ac:spMkLst>
        </pc:spChg>
        <pc:spChg chg="add del mod">
          <ac:chgData name="Blaine Eilts" userId="4861b3a8-35a6-4533-8163-4be08ca4833f" providerId="ADAL" clId="{680192F5-5D0F-42B6-A0A3-8B6AE6C3F337}" dt="2024-02-27T16:11:44.167" v="35" actId="478"/>
          <ac:spMkLst>
            <pc:docMk/>
            <pc:sldMk cId="1032022963" sldId="257"/>
            <ac:spMk id="9" creationId="{C3E32A3E-FA04-0590-4BE8-D1263684CADB}"/>
          </ac:spMkLst>
        </pc:spChg>
        <pc:spChg chg="add del">
          <ac:chgData name="Blaine Eilts" userId="4861b3a8-35a6-4533-8163-4be08ca4833f" providerId="ADAL" clId="{680192F5-5D0F-42B6-A0A3-8B6AE6C3F337}" dt="2024-02-27T16:08:31.785" v="26" actId="26606"/>
          <ac:spMkLst>
            <pc:docMk/>
            <pc:sldMk cId="1032022963" sldId="257"/>
            <ac:spMk id="10" creationId="{0671A8AE-40A1-4631-A6B8-581AFF065482}"/>
          </ac:spMkLst>
        </pc:spChg>
        <pc:spChg chg="add del">
          <ac:chgData name="Blaine Eilts" userId="4861b3a8-35a6-4533-8163-4be08ca4833f" providerId="ADAL" clId="{680192F5-5D0F-42B6-A0A3-8B6AE6C3F337}" dt="2024-02-27T16:08:31.785" v="26" actId="26606"/>
          <ac:spMkLst>
            <pc:docMk/>
            <pc:sldMk cId="1032022963" sldId="257"/>
            <ac:spMk id="12" creationId="{AB58EF07-17C2-48CF-ABB0-EEF1F17CB8F0}"/>
          </ac:spMkLst>
        </pc:spChg>
        <pc:spChg chg="add del">
          <ac:chgData name="Blaine Eilts" userId="4861b3a8-35a6-4533-8163-4be08ca4833f" providerId="ADAL" clId="{680192F5-5D0F-42B6-A0A3-8B6AE6C3F337}" dt="2024-02-27T16:08:31.785" v="26" actId="26606"/>
          <ac:spMkLst>
            <pc:docMk/>
            <pc:sldMk cId="1032022963" sldId="257"/>
            <ac:spMk id="14" creationId="{AF2F604E-43BE-4DC3-B983-E071523364F8}"/>
          </ac:spMkLst>
        </pc:spChg>
        <pc:spChg chg="add del">
          <ac:chgData name="Blaine Eilts" userId="4861b3a8-35a6-4533-8163-4be08ca4833f" providerId="ADAL" clId="{680192F5-5D0F-42B6-A0A3-8B6AE6C3F337}" dt="2024-02-27T16:08:31.785" v="26" actId="26606"/>
          <ac:spMkLst>
            <pc:docMk/>
            <pc:sldMk cId="1032022963" sldId="257"/>
            <ac:spMk id="16" creationId="{08C9B587-E65E-4B52-B37C-ABEBB6E87928}"/>
          </ac:spMkLst>
        </pc:spChg>
        <pc:spChg chg="add del">
          <ac:chgData name="Blaine Eilts" userId="4861b3a8-35a6-4533-8163-4be08ca4833f" providerId="ADAL" clId="{680192F5-5D0F-42B6-A0A3-8B6AE6C3F337}" dt="2024-02-27T16:08:31.785" v="25" actId="26606"/>
          <ac:spMkLst>
            <pc:docMk/>
            <pc:sldMk cId="1032022963" sldId="257"/>
            <ac:spMk id="20" creationId="{BA912B78-4E15-C573-0AB2-8F2BC66993DB}"/>
          </ac:spMkLst>
        </pc:spChg>
        <pc:spChg chg="add del">
          <ac:chgData name="Blaine Eilts" userId="4861b3a8-35a6-4533-8163-4be08ca4833f" providerId="ADAL" clId="{680192F5-5D0F-42B6-A0A3-8B6AE6C3F337}" dt="2024-02-27T16:08:31.785" v="25" actId="26606"/>
          <ac:spMkLst>
            <pc:docMk/>
            <pc:sldMk cId="1032022963" sldId="257"/>
            <ac:spMk id="23" creationId="{5396781C-32A1-4FDA-A83B-A7FF8C1B1E99}"/>
          </ac:spMkLst>
        </pc:spChg>
        <pc:spChg chg="add del">
          <ac:chgData name="Blaine Eilts" userId="4861b3a8-35a6-4533-8163-4be08ca4833f" providerId="ADAL" clId="{680192F5-5D0F-42B6-A0A3-8B6AE6C3F337}" dt="2024-02-27T16:11:45.766" v="37" actId="26606"/>
          <ac:spMkLst>
            <pc:docMk/>
            <pc:sldMk cId="1032022963" sldId="257"/>
            <ac:spMk id="29" creationId="{C0763A76-9F1C-4FC5-82B7-DD475DA461B2}"/>
          </ac:spMkLst>
        </pc:spChg>
        <pc:spChg chg="add del">
          <ac:chgData name="Blaine Eilts" userId="4861b3a8-35a6-4533-8163-4be08ca4833f" providerId="ADAL" clId="{680192F5-5D0F-42B6-A0A3-8B6AE6C3F337}" dt="2024-02-27T16:11:45.766" v="37" actId="26606"/>
          <ac:spMkLst>
            <pc:docMk/>
            <pc:sldMk cId="1032022963" sldId="257"/>
            <ac:spMk id="30" creationId="{E81BF4F6-F2CF-4984-9D14-D6966D92F99F}"/>
          </ac:spMkLst>
        </pc:spChg>
        <pc:spChg chg="add del">
          <ac:chgData name="Blaine Eilts" userId="4861b3a8-35a6-4533-8163-4be08ca4833f" providerId="ADAL" clId="{680192F5-5D0F-42B6-A0A3-8B6AE6C3F337}" dt="2024-02-27T16:12:02.562" v="42"/>
          <ac:spMkLst>
            <pc:docMk/>
            <pc:sldMk cId="1032022963" sldId="257"/>
            <ac:spMk id="31" creationId="{1EBB0A2B-27D9-95CE-0324-948CBBA4332E}"/>
          </ac:spMkLst>
        </pc:spChg>
        <pc:spChg chg="add del">
          <ac:chgData name="Blaine Eilts" userId="4861b3a8-35a6-4533-8163-4be08ca4833f" providerId="ADAL" clId="{680192F5-5D0F-42B6-A0A3-8B6AE6C3F337}" dt="2024-02-27T16:11:45.766" v="37" actId="26606"/>
          <ac:spMkLst>
            <pc:docMk/>
            <pc:sldMk cId="1032022963" sldId="257"/>
            <ac:spMk id="35" creationId="{3B47FC9C-2ED3-4100-A4EF-E8CDFEE106C9}"/>
          </ac:spMkLst>
        </pc:spChg>
        <pc:grpChg chg="add del">
          <ac:chgData name="Blaine Eilts" userId="4861b3a8-35a6-4533-8163-4be08ca4833f" providerId="ADAL" clId="{680192F5-5D0F-42B6-A0A3-8B6AE6C3F337}" dt="2024-02-27T16:08:31.785" v="25" actId="26606"/>
          <ac:grpSpMkLst>
            <pc:docMk/>
            <pc:sldMk cId="1032022963" sldId="257"/>
            <ac:grpSpMk id="25" creationId="{54A1C8FD-E5B7-4BEC-A74A-A55FB8EA7CFE}"/>
          </ac:grpSpMkLst>
        </pc:grpChg>
        <pc:picChg chg="add mod ord">
          <ac:chgData name="Blaine Eilts" userId="4861b3a8-35a6-4533-8163-4be08ca4833f" providerId="ADAL" clId="{680192F5-5D0F-42B6-A0A3-8B6AE6C3F337}" dt="2024-02-27T16:11:45.766" v="37" actId="26606"/>
          <ac:picMkLst>
            <pc:docMk/>
            <pc:sldMk cId="1032022963" sldId="257"/>
            <ac:picMk id="5" creationId="{12774BD2-C582-DB14-FF7F-262DEADD8845}"/>
          </ac:picMkLst>
        </pc:picChg>
        <pc:picChg chg="add del mod">
          <ac:chgData name="Blaine Eilts" userId="4861b3a8-35a6-4533-8163-4be08ca4833f" providerId="ADAL" clId="{680192F5-5D0F-42B6-A0A3-8B6AE6C3F337}" dt="2024-02-27T16:11:50.922" v="41"/>
          <ac:picMkLst>
            <pc:docMk/>
            <pc:sldMk cId="1032022963" sldId="257"/>
            <ac:picMk id="7" creationId="{084C9CDD-D8D1-6609-5EB6-6147E962C626}"/>
          </ac:picMkLst>
        </pc:picChg>
        <pc:picChg chg="add mod">
          <ac:chgData name="Blaine Eilts" userId="4861b3a8-35a6-4533-8163-4be08ca4833f" providerId="ADAL" clId="{680192F5-5D0F-42B6-A0A3-8B6AE6C3F337}" dt="2024-02-27T16:12:10.701" v="46" actId="14100"/>
          <ac:picMkLst>
            <pc:docMk/>
            <pc:sldMk cId="1032022963" sldId="257"/>
            <ac:picMk id="13" creationId="{A6629F7C-03D6-D756-7B01-27BFB3911803}"/>
          </ac:picMkLst>
        </pc:picChg>
      </pc:sldChg>
      <pc:sldChg chg="addSp delSp modSp new mod setBg">
        <pc:chgData name="Blaine Eilts" userId="4861b3a8-35a6-4533-8163-4be08ca4833f" providerId="ADAL" clId="{680192F5-5D0F-42B6-A0A3-8B6AE6C3F337}" dt="2024-02-27T16:16:56.638" v="175" actId="122"/>
        <pc:sldMkLst>
          <pc:docMk/>
          <pc:sldMk cId="1848223458" sldId="258"/>
        </pc:sldMkLst>
        <pc:spChg chg="mod">
          <ac:chgData name="Blaine Eilts" userId="4861b3a8-35a6-4533-8163-4be08ca4833f" providerId="ADAL" clId="{680192F5-5D0F-42B6-A0A3-8B6AE6C3F337}" dt="2024-02-27T16:16:56.638" v="175" actId="122"/>
          <ac:spMkLst>
            <pc:docMk/>
            <pc:sldMk cId="1848223458" sldId="258"/>
            <ac:spMk id="2" creationId="{E65A0D1A-D7FF-4AEF-3AFC-8BA17CCE9A1E}"/>
          </ac:spMkLst>
        </pc:spChg>
        <pc:spChg chg="del">
          <ac:chgData name="Blaine Eilts" userId="4861b3a8-35a6-4533-8163-4be08ca4833f" providerId="ADAL" clId="{680192F5-5D0F-42B6-A0A3-8B6AE6C3F337}" dt="2024-02-27T16:15:01.224" v="78"/>
          <ac:spMkLst>
            <pc:docMk/>
            <pc:sldMk cId="1848223458" sldId="258"/>
            <ac:spMk id="3" creationId="{5C227451-5CD4-4222-FEE2-144EB1EA3999}"/>
          </ac:spMkLst>
        </pc:spChg>
        <pc:spChg chg="add del">
          <ac:chgData name="Blaine Eilts" userId="4861b3a8-35a6-4533-8163-4be08ca4833f" providerId="ADAL" clId="{680192F5-5D0F-42B6-A0A3-8B6AE6C3F337}" dt="2024-02-27T16:15:32.542" v="106"/>
          <ac:spMkLst>
            <pc:docMk/>
            <pc:sldMk cId="1848223458" sldId="258"/>
            <ac:spMk id="9" creationId="{312753A7-804B-8CAB-A797-BAC9FE6A8A90}"/>
          </ac:spMkLst>
        </pc:spChg>
        <pc:spChg chg="add">
          <ac:chgData name="Blaine Eilts" userId="4861b3a8-35a6-4533-8163-4be08ca4833f" providerId="ADAL" clId="{680192F5-5D0F-42B6-A0A3-8B6AE6C3F337}" dt="2024-02-27T16:15:26.191" v="105" actId="26606"/>
          <ac:spMkLst>
            <pc:docMk/>
            <pc:sldMk cId="1848223458" sldId="258"/>
            <ac:spMk id="12" creationId="{C0763A76-9F1C-4FC5-82B7-DD475DA461B2}"/>
          </ac:spMkLst>
        </pc:spChg>
        <pc:spChg chg="add">
          <ac:chgData name="Blaine Eilts" userId="4861b3a8-35a6-4533-8163-4be08ca4833f" providerId="ADAL" clId="{680192F5-5D0F-42B6-A0A3-8B6AE6C3F337}" dt="2024-02-27T16:15:26.191" v="105" actId="26606"/>
          <ac:spMkLst>
            <pc:docMk/>
            <pc:sldMk cId="1848223458" sldId="258"/>
            <ac:spMk id="14" creationId="{E81BF4F6-F2CF-4984-9D14-D6966D92F99F}"/>
          </ac:spMkLst>
        </pc:spChg>
        <pc:picChg chg="add mod">
          <ac:chgData name="Blaine Eilts" userId="4861b3a8-35a6-4533-8163-4be08ca4833f" providerId="ADAL" clId="{680192F5-5D0F-42B6-A0A3-8B6AE6C3F337}" dt="2024-02-27T16:15:26.191" v="105" actId="26606"/>
          <ac:picMkLst>
            <pc:docMk/>
            <pc:sldMk cId="1848223458" sldId="258"/>
            <ac:picMk id="5" creationId="{6F03AA87-3C97-2939-7112-5B91E18F2E43}"/>
          </ac:picMkLst>
        </pc:picChg>
        <pc:picChg chg="add mod">
          <ac:chgData name="Blaine Eilts" userId="4861b3a8-35a6-4533-8163-4be08ca4833f" providerId="ADAL" clId="{680192F5-5D0F-42B6-A0A3-8B6AE6C3F337}" dt="2024-02-27T16:15:48.344" v="111" actId="1076"/>
          <ac:picMkLst>
            <pc:docMk/>
            <pc:sldMk cId="1848223458" sldId="258"/>
            <ac:picMk id="7" creationId="{931A27EE-7217-FDDB-99D3-05389A6B28A0}"/>
          </ac:picMkLst>
        </pc:picChg>
      </pc:sldChg>
      <pc:sldChg chg="addSp delSp modSp new mod">
        <pc:chgData name="Blaine Eilts" userId="4861b3a8-35a6-4533-8163-4be08ca4833f" providerId="ADAL" clId="{680192F5-5D0F-42B6-A0A3-8B6AE6C3F337}" dt="2024-02-27T16:25:00.139" v="539" actId="20577"/>
        <pc:sldMkLst>
          <pc:docMk/>
          <pc:sldMk cId="3348012641" sldId="259"/>
        </pc:sldMkLst>
        <pc:spChg chg="mod">
          <ac:chgData name="Blaine Eilts" userId="4861b3a8-35a6-4533-8163-4be08ca4833f" providerId="ADAL" clId="{680192F5-5D0F-42B6-A0A3-8B6AE6C3F337}" dt="2024-02-27T16:19:58.479" v="235" actId="113"/>
          <ac:spMkLst>
            <pc:docMk/>
            <pc:sldMk cId="3348012641" sldId="259"/>
            <ac:spMk id="2" creationId="{8BAE82AE-EF15-7CAA-17AE-226184A557A5}"/>
          </ac:spMkLst>
        </pc:spChg>
        <pc:spChg chg="del">
          <ac:chgData name="Blaine Eilts" userId="4861b3a8-35a6-4533-8163-4be08ca4833f" providerId="ADAL" clId="{680192F5-5D0F-42B6-A0A3-8B6AE6C3F337}" dt="2024-02-27T16:19:25.997" v="178"/>
          <ac:spMkLst>
            <pc:docMk/>
            <pc:sldMk cId="3348012641" sldId="259"/>
            <ac:spMk id="3" creationId="{87E0ADEB-7C0C-6B9B-D40A-7DC0AAE558B2}"/>
          </ac:spMkLst>
        </pc:spChg>
        <pc:spChg chg="mod">
          <ac:chgData name="Blaine Eilts" userId="4861b3a8-35a6-4533-8163-4be08ca4833f" providerId="ADAL" clId="{680192F5-5D0F-42B6-A0A3-8B6AE6C3F337}" dt="2024-02-27T16:25:00.139" v="539" actId="20577"/>
          <ac:spMkLst>
            <pc:docMk/>
            <pc:sldMk cId="3348012641" sldId="259"/>
            <ac:spMk id="4" creationId="{691AB377-E433-0ABA-6CC1-41A077480724}"/>
          </ac:spMkLst>
        </pc:spChg>
        <pc:picChg chg="add mod">
          <ac:chgData name="Blaine Eilts" userId="4861b3a8-35a6-4533-8163-4be08ca4833f" providerId="ADAL" clId="{680192F5-5D0F-42B6-A0A3-8B6AE6C3F337}" dt="2024-02-27T16:19:34.092" v="182" actId="14100"/>
          <ac:picMkLst>
            <pc:docMk/>
            <pc:sldMk cId="3348012641" sldId="259"/>
            <ac:picMk id="6" creationId="{0FD57236-FE89-9238-A1CD-533511EB8C5A}"/>
          </ac:picMkLst>
        </pc:picChg>
      </pc:sldChg>
      <pc:sldChg chg="addSp delSp modSp new del mod">
        <pc:chgData name="Blaine Eilts" userId="4861b3a8-35a6-4533-8163-4be08ca4833f" providerId="ADAL" clId="{680192F5-5D0F-42B6-A0A3-8B6AE6C3F337}" dt="2024-02-27T17:31:47.441" v="578" actId="2696"/>
        <pc:sldMkLst>
          <pc:docMk/>
          <pc:sldMk cId="3809261390" sldId="260"/>
        </pc:sldMkLst>
        <pc:spChg chg="mod">
          <ac:chgData name="Blaine Eilts" userId="4861b3a8-35a6-4533-8163-4be08ca4833f" providerId="ADAL" clId="{680192F5-5D0F-42B6-A0A3-8B6AE6C3F337}" dt="2024-02-27T16:38:07.057" v="551" actId="20577"/>
          <ac:spMkLst>
            <pc:docMk/>
            <pc:sldMk cId="3809261390" sldId="260"/>
            <ac:spMk id="2" creationId="{73D88CAB-8664-3270-D496-FADBE6A99C84}"/>
          </ac:spMkLst>
        </pc:spChg>
        <pc:spChg chg="del">
          <ac:chgData name="Blaine Eilts" userId="4861b3a8-35a6-4533-8163-4be08ca4833f" providerId="ADAL" clId="{680192F5-5D0F-42B6-A0A3-8B6AE6C3F337}" dt="2024-02-27T16:36:53.080" v="541"/>
          <ac:spMkLst>
            <pc:docMk/>
            <pc:sldMk cId="3809261390" sldId="260"/>
            <ac:spMk id="3" creationId="{0E21B500-21E9-29BC-B9D5-223668FCF5A0}"/>
          </ac:spMkLst>
        </pc:spChg>
        <pc:picChg chg="add mod">
          <ac:chgData name="Blaine Eilts" userId="4861b3a8-35a6-4533-8163-4be08ca4833f" providerId="ADAL" clId="{680192F5-5D0F-42B6-A0A3-8B6AE6C3F337}" dt="2024-02-27T16:37:22.703" v="545" actId="14100"/>
          <ac:picMkLst>
            <pc:docMk/>
            <pc:sldMk cId="3809261390" sldId="260"/>
            <ac:picMk id="1026" creationId="{D5A99B75-964B-9D21-5BAC-E2FCE19B6F3B}"/>
          </ac:picMkLst>
        </pc:picChg>
      </pc:sldChg>
      <pc:sldChg chg="addSp delSp modSp new del mod">
        <pc:chgData name="Blaine Eilts" userId="4861b3a8-35a6-4533-8163-4be08ca4833f" providerId="ADAL" clId="{680192F5-5D0F-42B6-A0A3-8B6AE6C3F337}" dt="2024-02-27T18:58:51.672" v="1898" actId="2696"/>
        <pc:sldMkLst>
          <pc:docMk/>
          <pc:sldMk cId="1594633491" sldId="261"/>
        </pc:sldMkLst>
        <pc:spChg chg="mod">
          <ac:chgData name="Blaine Eilts" userId="4861b3a8-35a6-4533-8163-4be08ca4833f" providerId="ADAL" clId="{680192F5-5D0F-42B6-A0A3-8B6AE6C3F337}" dt="2024-02-27T16:38:40.505" v="568" actId="20577"/>
          <ac:spMkLst>
            <pc:docMk/>
            <pc:sldMk cId="1594633491" sldId="261"/>
            <ac:spMk id="2" creationId="{313734C3-1680-FD09-4FBC-D7C14D8AE5AF}"/>
          </ac:spMkLst>
        </pc:spChg>
        <pc:spChg chg="del">
          <ac:chgData name="Blaine Eilts" userId="4861b3a8-35a6-4533-8163-4be08ca4833f" providerId="ADAL" clId="{680192F5-5D0F-42B6-A0A3-8B6AE6C3F337}" dt="2024-02-27T16:38:33.642" v="553"/>
          <ac:spMkLst>
            <pc:docMk/>
            <pc:sldMk cId="1594633491" sldId="261"/>
            <ac:spMk id="3" creationId="{F0973CFB-B66A-3F5E-7A29-A866E3AB0CF6}"/>
          </ac:spMkLst>
        </pc:spChg>
        <pc:spChg chg="mod">
          <ac:chgData name="Blaine Eilts" userId="4861b3a8-35a6-4533-8163-4be08ca4833f" providerId="ADAL" clId="{680192F5-5D0F-42B6-A0A3-8B6AE6C3F337}" dt="2024-02-27T18:46:27.403" v="1746" actId="12"/>
          <ac:spMkLst>
            <pc:docMk/>
            <pc:sldMk cId="1594633491" sldId="261"/>
            <ac:spMk id="4" creationId="{35AD842A-731D-7F01-886B-DA3C3B942E8B}"/>
          </ac:spMkLst>
        </pc:spChg>
        <pc:picChg chg="add mod">
          <ac:chgData name="Blaine Eilts" userId="4861b3a8-35a6-4533-8163-4be08ca4833f" providerId="ADAL" clId="{680192F5-5D0F-42B6-A0A3-8B6AE6C3F337}" dt="2024-02-27T16:38:33.642" v="553"/>
          <ac:picMkLst>
            <pc:docMk/>
            <pc:sldMk cId="1594633491" sldId="261"/>
            <ac:picMk id="2050" creationId="{54C47B8D-515A-5B54-2401-D0D3BAC4F07A}"/>
          </ac:picMkLst>
        </pc:picChg>
      </pc:sldChg>
      <pc:sldChg chg="addSp delSp modSp new del mod">
        <pc:chgData name="Blaine Eilts" userId="4861b3a8-35a6-4533-8163-4be08ca4833f" providerId="ADAL" clId="{680192F5-5D0F-42B6-A0A3-8B6AE6C3F337}" dt="2024-02-27T17:18:15.025" v="577" actId="2696"/>
        <pc:sldMkLst>
          <pc:docMk/>
          <pc:sldMk cId="2970147247" sldId="262"/>
        </pc:sldMkLst>
        <pc:spChg chg="del">
          <ac:chgData name="Blaine Eilts" userId="4861b3a8-35a6-4533-8163-4be08ca4833f" providerId="ADAL" clId="{680192F5-5D0F-42B6-A0A3-8B6AE6C3F337}" dt="2024-02-27T17:00:51.472" v="570"/>
          <ac:spMkLst>
            <pc:docMk/>
            <pc:sldMk cId="2970147247" sldId="262"/>
            <ac:spMk id="3" creationId="{C51C507F-CAA4-6CE9-5FE1-DE3045573B03}"/>
          </ac:spMkLst>
        </pc:spChg>
        <pc:spChg chg="add mod">
          <ac:chgData name="Blaine Eilts" userId="4861b3a8-35a6-4533-8163-4be08ca4833f" providerId="ADAL" clId="{680192F5-5D0F-42B6-A0A3-8B6AE6C3F337}" dt="2024-02-27T17:07:03.725" v="576" actId="207"/>
          <ac:spMkLst>
            <pc:docMk/>
            <pc:sldMk cId="2970147247" sldId="262"/>
            <ac:spMk id="6" creationId="{12C38CA0-93C5-1D3C-CA1E-3EE156484B01}"/>
          </ac:spMkLst>
        </pc:spChg>
        <pc:picChg chg="add mod">
          <ac:chgData name="Blaine Eilts" userId="4861b3a8-35a6-4533-8163-4be08ca4833f" providerId="ADAL" clId="{680192F5-5D0F-42B6-A0A3-8B6AE6C3F337}" dt="2024-02-27T17:00:52.461" v="572" actId="962"/>
          <ac:picMkLst>
            <pc:docMk/>
            <pc:sldMk cId="2970147247" sldId="262"/>
            <ac:picMk id="5" creationId="{5DC7B6A9-7DCF-5A0F-16F5-A62D87209403}"/>
          </ac:picMkLst>
        </pc:picChg>
      </pc:sldChg>
      <pc:sldChg chg="addSp delSp modSp new del mod">
        <pc:chgData name="Blaine Eilts" userId="4861b3a8-35a6-4533-8163-4be08ca4833f" providerId="ADAL" clId="{680192F5-5D0F-42B6-A0A3-8B6AE6C3F337}" dt="2024-02-27T17:44:43.479" v="596" actId="2696"/>
        <pc:sldMkLst>
          <pc:docMk/>
          <pc:sldMk cId="3192825041" sldId="262"/>
        </pc:sldMkLst>
        <pc:spChg chg="mod">
          <ac:chgData name="Blaine Eilts" userId="4861b3a8-35a6-4533-8163-4be08ca4833f" providerId="ADAL" clId="{680192F5-5D0F-42B6-A0A3-8B6AE6C3F337}" dt="2024-02-27T17:44:17.516" v="595" actId="14100"/>
          <ac:spMkLst>
            <pc:docMk/>
            <pc:sldMk cId="3192825041" sldId="262"/>
            <ac:spMk id="2" creationId="{927CF72E-793A-C549-E860-1FE3963B0E7F}"/>
          </ac:spMkLst>
        </pc:spChg>
        <pc:spChg chg="del">
          <ac:chgData name="Blaine Eilts" userId="4861b3a8-35a6-4533-8163-4be08ca4833f" providerId="ADAL" clId="{680192F5-5D0F-42B6-A0A3-8B6AE6C3F337}" dt="2024-02-27T17:43:25.141" v="586"/>
          <ac:spMkLst>
            <pc:docMk/>
            <pc:sldMk cId="3192825041" sldId="262"/>
            <ac:spMk id="3" creationId="{1481D197-9959-0048-69C7-C82CED68E1CD}"/>
          </ac:spMkLst>
        </pc:spChg>
        <pc:picChg chg="add mod">
          <ac:chgData name="Blaine Eilts" userId="4861b3a8-35a6-4533-8163-4be08ca4833f" providerId="ADAL" clId="{680192F5-5D0F-42B6-A0A3-8B6AE6C3F337}" dt="2024-02-27T17:43:56.993" v="593" actId="1076"/>
          <ac:picMkLst>
            <pc:docMk/>
            <pc:sldMk cId="3192825041" sldId="262"/>
            <ac:picMk id="5" creationId="{3F6DECED-0251-0161-729A-AD1B8BFB419B}"/>
          </ac:picMkLst>
        </pc:picChg>
      </pc:sldChg>
      <pc:sldChg chg="addSp delSp modSp new mod">
        <pc:chgData name="Blaine Eilts" userId="4861b3a8-35a6-4533-8163-4be08ca4833f" providerId="ADAL" clId="{680192F5-5D0F-42B6-A0A3-8B6AE6C3F337}" dt="2024-02-27T20:27:33.548" v="2086" actId="20577"/>
        <pc:sldMkLst>
          <pc:docMk/>
          <pc:sldMk cId="3758946099" sldId="262"/>
        </pc:sldMkLst>
        <pc:spChg chg="mod">
          <ac:chgData name="Blaine Eilts" userId="4861b3a8-35a6-4533-8163-4be08ca4833f" providerId="ADAL" clId="{680192F5-5D0F-42B6-A0A3-8B6AE6C3F337}" dt="2024-02-27T17:50:36.430" v="698" actId="122"/>
          <ac:spMkLst>
            <pc:docMk/>
            <pc:sldMk cId="3758946099" sldId="262"/>
            <ac:spMk id="2" creationId="{88BF31B7-C284-1035-F1AF-F818521EAE5C}"/>
          </ac:spMkLst>
        </pc:spChg>
        <pc:spChg chg="del">
          <ac:chgData name="Blaine Eilts" userId="4861b3a8-35a6-4533-8163-4be08ca4833f" providerId="ADAL" clId="{680192F5-5D0F-42B6-A0A3-8B6AE6C3F337}" dt="2024-02-27T17:45:09.480" v="599"/>
          <ac:spMkLst>
            <pc:docMk/>
            <pc:sldMk cId="3758946099" sldId="262"/>
            <ac:spMk id="3" creationId="{34204747-24BF-3A0A-53BF-F31E9030D820}"/>
          </ac:spMkLst>
        </pc:spChg>
        <pc:spChg chg="mod">
          <ac:chgData name="Blaine Eilts" userId="4861b3a8-35a6-4533-8163-4be08ca4833f" providerId="ADAL" clId="{680192F5-5D0F-42B6-A0A3-8B6AE6C3F337}" dt="2024-02-27T20:27:33.548" v="2086" actId="20577"/>
          <ac:spMkLst>
            <pc:docMk/>
            <pc:sldMk cId="3758946099" sldId="262"/>
            <ac:spMk id="4" creationId="{43C88EA3-EA2F-8423-C676-46A5D3129FFB}"/>
          </ac:spMkLst>
        </pc:spChg>
        <pc:spChg chg="add mod">
          <ac:chgData name="Blaine Eilts" userId="4861b3a8-35a6-4533-8163-4be08ca4833f" providerId="ADAL" clId="{680192F5-5D0F-42B6-A0A3-8B6AE6C3F337}" dt="2024-02-27T17:47:19.315" v="611" actId="207"/>
          <ac:spMkLst>
            <pc:docMk/>
            <pc:sldMk cId="3758946099" sldId="262"/>
            <ac:spMk id="9" creationId="{39938015-3E3D-2BF4-C565-F76B3B6B94A6}"/>
          </ac:spMkLst>
        </pc:spChg>
        <pc:spChg chg="add mod">
          <ac:chgData name="Blaine Eilts" userId="4861b3a8-35a6-4533-8163-4be08ca4833f" providerId="ADAL" clId="{680192F5-5D0F-42B6-A0A3-8B6AE6C3F337}" dt="2024-02-27T17:48:10.744" v="616" actId="207"/>
          <ac:spMkLst>
            <pc:docMk/>
            <pc:sldMk cId="3758946099" sldId="262"/>
            <ac:spMk id="10" creationId="{5F13BA67-17F3-E8D9-61BE-6CDE4E12D921}"/>
          </ac:spMkLst>
        </pc:spChg>
        <pc:spChg chg="add mod">
          <ac:chgData name="Blaine Eilts" userId="4861b3a8-35a6-4533-8163-4be08ca4833f" providerId="ADAL" clId="{680192F5-5D0F-42B6-A0A3-8B6AE6C3F337}" dt="2024-02-27T17:49:18.559" v="631" actId="207"/>
          <ac:spMkLst>
            <pc:docMk/>
            <pc:sldMk cId="3758946099" sldId="262"/>
            <ac:spMk id="11" creationId="{A467DED2-84E6-F7C6-192B-CAA9002FDCCF}"/>
          </ac:spMkLst>
        </pc:spChg>
        <pc:spChg chg="add mod">
          <ac:chgData name="Blaine Eilts" userId="4861b3a8-35a6-4533-8163-4be08ca4833f" providerId="ADAL" clId="{680192F5-5D0F-42B6-A0A3-8B6AE6C3F337}" dt="2024-02-27T17:50:01.691" v="647" actId="207"/>
          <ac:spMkLst>
            <pc:docMk/>
            <pc:sldMk cId="3758946099" sldId="262"/>
            <ac:spMk id="12" creationId="{43BA33F0-8D6F-B0DC-8D3D-5130B0BFB41E}"/>
          </ac:spMkLst>
        </pc:spChg>
        <pc:picChg chg="add mod">
          <ac:chgData name="Blaine Eilts" userId="4861b3a8-35a6-4533-8163-4be08ca4833f" providerId="ADAL" clId="{680192F5-5D0F-42B6-A0A3-8B6AE6C3F337}" dt="2024-02-27T17:45:27.519" v="605" actId="962"/>
          <ac:picMkLst>
            <pc:docMk/>
            <pc:sldMk cId="3758946099" sldId="262"/>
            <ac:picMk id="6" creationId="{883C6A42-25AA-EE1A-439E-71529C0B0442}"/>
          </ac:picMkLst>
        </pc:picChg>
        <pc:cxnChg chg="add del">
          <ac:chgData name="Blaine Eilts" userId="4861b3a8-35a6-4533-8163-4be08ca4833f" providerId="ADAL" clId="{680192F5-5D0F-42B6-A0A3-8B6AE6C3F337}" dt="2024-02-27T17:46:14.976" v="607" actId="11529"/>
          <ac:cxnSpMkLst>
            <pc:docMk/>
            <pc:sldMk cId="3758946099" sldId="262"/>
            <ac:cxnSpMk id="8" creationId="{18C3ADD2-6548-2CD9-2574-F505C9E0CEC0}"/>
          </ac:cxnSpMkLst>
        </pc:cxnChg>
      </pc:sldChg>
      <pc:sldChg chg="addSp delSp modSp new del mod">
        <pc:chgData name="Blaine Eilts" userId="4861b3a8-35a6-4533-8163-4be08ca4833f" providerId="ADAL" clId="{680192F5-5D0F-42B6-A0A3-8B6AE6C3F337}" dt="2024-02-27T17:42:59.234" v="584" actId="2696"/>
        <pc:sldMkLst>
          <pc:docMk/>
          <pc:sldMk cId="964020924" sldId="263"/>
        </pc:sldMkLst>
        <pc:spChg chg="del">
          <ac:chgData name="Blaine Eilts" userId="4861b3a8-35a6-4533-8163-4be08ca4833f" providerId="ADAL" clId="{680192F5-5D0F-42B6-A0A3-8B6AE6C3F337}" dt="2024-02-27T17:42:48.608" v="581"/>
          <ac:spMkLst>
            <pc:docMk/>
            <pc:sldMk cId="964020924" sldId="263"/>
            <ac:spMk id="3" creationId="{F4707F1B-8C5C-DFAB-CB85-F8E5B6490E52}"/>
          </ac:spMkLst>
        </pc:spChg>
        <pc:picChg chg="add mod">
          <ac:chgData name="Blaine Eilts" userId="4861b3a8-35a6-4533-8163-4be08ca4833f" providerId="ADAL" clId="{680192F5-5D0F-42B6-A0A3-8B6AE6C3F337}" dt="2024-02-27T17:42:53.540" v="583" actId="962"/>
          <ac:picMkLst>
            <pc:docMk/>
            <pc:sldMk cId="964020924" sldId="263"/>
            <ac:picMk id="5" creationId="{053ACED6-5916-680F-0CEA-E37F36EA13F0}"/>
          </ac:picMkLst>
        </pc:picChg>
      </pc:sldChg>
      <pc:sldChg chg="new del">
        <pc:chgData name="Blaine Eilts" userId="4861b3a8-35a6-4533-8163-4be08ca4833f" providerId="ADAL" clId="{680192F5-5D0F-42B6-A0A3-8B6AE6C3F337}" dt="2024-02-27T17:44:47.331" v="597" actId="2696"/>
        <pc:sldMkLst>
          <pc:docMk/>
          <pc:sldMk cId="1194086615" sldId="263"/>
        </pc:sldMkLst>
      </pc:sldChg>
      <pc:sldChg chg="addSp delSp modSp new mod">
        <pc:chgData name="Blaine Eilts" userId="4861b3a8-35a6-4533-8163-4be08ca4833f" providerId="ADAL" clId="{680192F5-5D0F-42B6-A0A3-8B6AE6C3F337}" dt="2024-02-27T21:29:59.350" v="2829" actId="20577"/>
        <pc:sldMkLst>
          <pc:docMk/>
          <pc:sldMk cId="2611375210" sldId="263"/>
        </pc:sldMkLst>
        <pc:spChg chg="mod">
          <ac:chgData name="Blaine Eilts" userId="4861b3a8-35a6-4533-8163-4be08ca4833f" providerId="ADAL" clId="{680192F5-5D0F-42B6-A0A3-8B6AE6C3F337}" dt="2024-02-27T17:54:14.361" v="913" actId="255"/>
          <ac:spMkLst>
            <pc:docMk/>
            <pc:sldMk cId="2611375210" sldId="263"/>
            <ac:spMk id="2" creationId="{3FC89520-D91D-0CEC-C26A-3EFF276063F0}"/>
          </ac:spMkLst>
        </pc:spChg>
        <pc:spChg chg="del">
          <ac:chgData name="Blaine Eilts" userId="4861b3a8-35a6-4533-8163-4be08ca4833f" providerId="ADAL" clId="{680192F5-5D0F-42B6-A0A3-8B6AE6C3F337}" dt="2024-02-27T18:16:42.534" v="1332"/>
          <ac:spMkLst>
            <pc:docMk/>
            <pc:sldMk cId="2611375210" sldId="263"/>
            <ac:spMk id="3" creationId="{0E81EAA2-0995-58D4-2DC5-87C110A2331B}"/>
          </ac:spMkLst>
        </pc:spChg>
        <pc:spChg chg="mod">
          <ac:chgData name="Blaine Eilts" userId="4861b3a8-35a6-4533-8163-4be08ca4833f" providerId="ADAL" clId="{680192F5-5D0F-42B6-A0A3-8B6AE6C3F337}" dt="2024-02-27T21:29:59.350" v="2829" actId="20577"/>
          <ac:spMkLst>
            <pc:docMk/>
            <pc:sldMk cId="2611375210" sldId="263"/>
            <ac:spMk id="4" creationId="{7D88C5D7-809E-EDBF-CFE7-17CBF7073679}"/>
          </ac:spMkLst>
        </pc:spChg>
        <pc:picChg chg="add mod">
          <ac:chgData name="Blaine Eilts" userId="4861b3a8-35a6-4533-8163-4be08ca4833f" providerId="ADAL" clId="{680192F5-5D0F-42B6-A0A3-8B6AE6C3F337}" dt="2024-02-27T18:17:03.213" v="1338" actId="1076"/>
          <ac:picMkLst>
            <pc:docMk/>
            <pc:sldMk cId="2611375210" sldId="263"/>
            <ac:picMk id="6" creationId="{9101988B-6724-A12B-5A70-3E70252043DE}"/>
          </ac:picMkLst>
        </pc:picChg>
      </pc:sldChg>
      <pc:sldChg chg="addSp delSp modSp new mod">
        <pc:chgData name="Blaine Eilts" userId="4861b3a8-35a6-4533-8163-4be08ca4833f" providerId="ADAL" clId="{680192F5-5D0F-42B6-A0A3-8B6AE6C3F337}" dt="2024-02-27T22:26:02.322" v="2839" actId="14100"/>
        <pc:sldMkLst>
          <pc:docMk/>
          <pc:sldMk cId="3730339763" sldId="264"/>
        </pc:sldMkLst>
        <pc:spChg chg="mod">
          <ac:chgData name="Blaine Eilts" userId="4861b3a8-35a6-4533-8163-4be08ca4833f" providerId="ADAL" clId="{680192F5-5D0F-42B6-A0A3-8B6AE6C3F337}" dt="2024-02-27T18:47:24.360" v="1749" actId="14100"/>
          <ac:spMkLst>
            <pc:docMk/>
            <pc:sldMk cId="3730339763" sldId="264"/>
            <ac:spMk id="2" creationId="{0D7E6525-F588-A4FB-B2CA-712C4FAF356A}"/>
          </ac:spMkLst>
        </pc:spChg>
        <pc:spChg chg="mod">
          <ac:chgData name="Blaine Eilts" userId="4861b3a8-35a6-4533-8163-4be08ca4833f" providerId="ADAL" clId="{680192F5-5D0F-42B6-A0A3-8B6AE6C3F337}" dt="2024-02-27T18:47:33.519" v="1751" actId="14100"/>
          <ac:spMkLst>
            <pc:docMk/>
            <pc:sldMk cId="3730339763" sldId="264"/>
            <ac:spMk id="3" creationId="{8B3B637D-36D7-AA74-9824-90E573703AF4}"/>
          </ac:spMkLst>
        </pc:spChg>
        <pc:spChg chg="del">
          <ac:chgData name="Blaine Eilts" userId="4861b3a8-35a6-4533-8163-4be08ca4833f" providerId="ADAL" clId="{680192F5-5D0F-42B6-A0A3-8B6AE6C3F337}" dt="2024-02-27T18:08:54.539" v="1253"/>
          <ac:spMkLst>
            <pc:docMk/>
            <pc:sldMk cId="3730339763" sldId="264"/>
            <ac:spMk id="4" creationId="{AA1E2614-3090-A6B5-A06A-C3D3F415468A}"/>
          </ac:spMkLst>
        </pc:spChg>
        <pc:spChg chg="mod">
          <ac:chgData name="Blaine Eilts" userId="4861b3a8-35a6-4533-8163-4be08ca4833f" providerId="ADAL" clId="{680192F5-5D0F-42B6-A0A3-8B6AE6C3F337}" dt="2024-02-27T18:47:41.815" v="1753" actId="14100"/>
          <ac:spMkLst>
            <pc:docMk/>
            <pc:sldMk cId="3730339763" sldId="264"/>
            <ac:spMk id="5" creationId="{5A40AD7C-9C45-9E5D-1501-B2590B94602A}"/>
          </ac:spMkLst>
        </pc:spChg>
        <pc:spChg chg="add del">
          <ac:chgData name="Blaine Eilts" userId="4861b3a8-35a6-4533-8163-4be08ca4833f" providerId="ADAL" clId="{680192F5-5D0F-42B6-A0A3-8B6AE6C3F337}" dt="2024-02-27T18:09:55.849" v="1261"/>
          <ac:spMkLst>
            <pc:docMk/>
            <pc:sldMk cId="3730339763" sldId="264"/>
            <ac:spMk id="6" creationId="{783EEC0F-A0FB-DFBD-F33C-61B5B9FB6C3A}"/>
          </ac:spMkLst>
        </pc:spChg>
        <pc:spChg chg="add del mod">
          <ac:chgData name="Blaine Eilts" userId="4861b3a8-35a6-4533-8163-4be08ca4833f" providerId="ADAL" clId="{680192F5-5D0F-42B6-A0A3-8B6AE6C3F337}" dt="2024-02-27T22:25:03.596" v="2831"/>
          <ac:spMkLst>
            <pc:docMk/>
            <pc:sldMk cId="3730339763" sldId="264"/>
            <ac:spMk id="11" creationId="{A8271C6E-0497-A7E4-B671-8228467256E8}"/>
          </ac:spMkLst>
        </pc:spChg>
        <pc:picChg chg="add mod">
          <ac:chgData name="Blaine Eilts" userId="4861b3a8-35a6-4533-8163-4be08ca4833f" providerId="ADAL" clId="{680192F5-5D0F-42B6-A0A3-8B6AE6C3F337}" dt="2024-02-27T22:25:32.874" v="2838" actId="14100"/>
          <ac:picMkLst>
            <pc:docMk/>
            <pc:sldMk cId="3730339763" sldId="264"/>
            <ac:picMk id="8" creationId="{40B83C44-A6A4-1B7B-72B3-8E7D33D5A6DA}"/>
          </ac:picMkLst>
        </pc:picChg>
        <pc:picChg chg="add mod">
          <ac:chgData name="Blaine Eilts" userId="4861b3a8-35a6-4533-8163-4be08ca4833f" providerId="ADAL" clId="{680192F5-5D0F-42B6-A0A3-8B6AE6C3F337}" dt="2024-02-27T18:09:23.583" v="1260"/>
          <ac:picMkLst>
            <pc:docMk/>
            <pc:sldMk cId="3730339763" sldId="264"/>
            <ac:picMk id="10" creationId="{AF226EB5-3607-815B-9EFD-CDD963AE273A}"/>
          </ac:picMkLst>
        </pc:picChg>
        <pc:picChg chg="add mod">
          <ac:chgData name="Blaine Eilts" userId="4861b3a8-35a6-4533-8163-4be08ca4833f" providerId="ADAL" clId="{680192F5-5D0F-42B6-A0A3-8B6AE6C3F337}" dt="2024-02-27T22:26:02.322" v="2839" actId="14100"/>
          <ac:picMkLst>
            <pc:docMk/>
            <pc:sldMk cId="3730339763" sldId="264"/>
            <ac:picMk id="13" creationId="{99F83D1B-BBFF-98D1-A718-3A1D646408FE}"/>
          </ac:picMkLst>
        </pc:picChg>
        <pc:picChg chg="add del mod">
          <ac:chgData name="Blaine Eilts" userId="4861b3a8-35a6-4533-8163-4be08ca4833f" providerId="ADAL" clId="{680192F5-5D0F-42B6-A0A3-8B6AE6C3F337}" dt="2024-02-27T22:24:56.301" v="2830" actId="21"/>
          <ac:picMkLst>
            <pc:docMk/>
            <pc:sldMk cId="3730339763" sldId="264"/>
            <ac:picMk id="3074" creationId="{A6F7C66B-24CF-908F-475A-EC9B582257DB}"/>
          </ac:picMkLst>
        </pc:picChg>
      </pc:sldChg>
      <pc:sldChg chg="addSp delSp modSp new mod">
        <pc:chgData name="Blaine Eilts" userId="4861b3a8-35a6-4533-8163-4be08ca4833f" providerId="ADAL" clId="{680192F5-5D0F-42B6-A0A3-8B6AE6C3F337}" dt="2024-02-27T20:41:55.469" v="2226" actId="20577"/>
        <pc:sldMkLst>
          <pc:docMk/>
          <pc:sldMk cId="3149040629" sldId="265"/>
        </pc:sldMkLst>
        <pc:spChg chg="mod">
          <ac:chgData name="Blaine Eilts" userId="4861b3a8-35a6-4533-8163-4be08ca4833f" providerId="ADAL" clId="{680192F5-5D0F-42B6-A0A3-8B6AE6C3F337}" dt="2024-02-27T18:14:10.081" v="1328" actId="122"/>
          <ac:spMkLst>
            <pc:docMk/>
            <pc:sldMk cId="3149040629" sldId="265"/>
            <ac:spMk id="2" creationId="{F9EA5530-BE99-1E7C-185C-670807D83F37}"/>
          </ac:spMkLst>
        </pc:spChg>
        <pc:spChg chg="del">
          <ac:chgData name="Blaine Eilts" userId="4861b3a8-35a6-4533-8163-4be08ca4833f" providerId="ADAL" clId="{680192F5-5D0F-42B6-A0A3-8B6AE6C3F337}" dt="2024-02-27T18:15:46.269" v="1329"/>
          <ac:spMkLst>
            <pc:docMk/>
            <pc:sldMk cId="3149040629" sldId="265"/>
            <ac:spMk id="3" creationId="{86AEDB57-D023-06A5-0ABE-388127BA234D}"/>
          </ac:spMkLst>
        </pc:spChg>
        <pc:spChg chg="mod">
          <ac:chgData name="Blaine Eilts" userId="4861b3a8-35a6-4533-8163-4be08ca4833f" providerId="ADAL" clId="{680192F5-5D0F-42B6-A0A3-8B6AE6C3F337}" dt="2024-02-27T20:41:55.469" v="2226" actId="20577"/>
          <ac:spMkLst>
            <pc:docMk/>
            <pc:sldMk cId="3149040629" sldId="265"/>
            <ac:spMk id="4" creationId="{365D2752-4E72-7446-6DFB-82F6E2CE637F}"/>
          </ac:spMkLst>
        </pc:spChg>
        <pc:picChg chg="add mod">
          <ac:chgData name="Blaine Eilts" userId="4861b3a8-35a6-4533-8163-4be08ca4833f" providerId="ADAL" clId="{680192F5-5D0F-42B6-A0A3-8B6AE6C3F337}" dt="2024-02-27T18:15:47.555" v="1331" actId="962"/>
          <ac:picMkLst>
            <pc:docMk/>
            <pc:sldMk cId="3149040629" sldId="265"/>
            <ac:picMk id="6" creationId="{1CD742DE-8EED-1D40-EAA6-F86B9FD5B8B6}"/>
          </ac:picMkLst>
        </pc:picChg>
      </pc:sldChg>
      <pc:sldChg chg="addSp delSp modSp new mod ord">
        <pc:chgData name="Blaine Eilts" userId="4861b3a8-35a6-4533-8163-4be08ca4833f" providerId="ADAL" clId="{680192F5-5D0F-42B6-A0A3-8B6AE6C3F337}" dt="2024-02-27T22:28:24.438" v="2852" actId="14100"/>
        <pc:sldMkLst>
          <pc:docMk/>
          <pc:sldMk cId="484599538" sldId="266"/>
        </pc:sldMkLst>
        <pc:spChg chg="mod">
          <ac:chgData name="Blaine Eilts" userId="4861b3a8-35a6-4533-8163-4be08ca4833f" providerId="ADAL" clId="{680192F5-5D0F-42B6-A0A3-8B6AE6C3F337}" dt="2024-02-27T18:21:25.686" v="1540" actId="14100"/>
          <ac:spMkLst>
            <pc:docMk/>
            <pc:sldMk cId="484599538" sldId="266"/>
            <ac:spMk id="2" creationId="{496EE1DC-263C-FA5B-1AC7-7CC954BA2B60}"/>
          </ac:spMkLst>
        </pc:spChg>
        <pc:spChg chg="mod">
          <ac:chgData name="Blaine Eilts" userId="4861b3a8-35a6-4533-8163-4be08ca4833f" providerId="ADAL" clId="{680192F5-5D0F-42B6-A0A3-8B6AE6C3F337}" dt="2024-02-27T18:21:41.001" v="1543" actId="14100"/>
          <ac:spMkLst>
            <pc:docMk/>
            <pc:sldMk cId="484599538" sldId="266"/>
            <ac:spMk id="3" creationId="{AA3FB4CD-9F0B-885A-546F-BB8D56995D08}"/>
          </ac:spMkLst>
        </pc:spChg>
        <pc:spChg chg="del">
          <ac:chgData name="Blaine Eilts" userId="4861b3a8-35a6-4533-8163-4be08ca4833f" providerId="ADAL" clId="{680192F5-5D0F-42B6-A0A3-8B6AE6C3F337}" dt="2024-02-27T18:20:19.718" v="1507"/>
          <ac:spMkLst>
            <pc:docMk/>
            <pc:sldMk cId="484599538" sldId="266"/>
            <ac:spMk id="4" creationId="{7A299F40-A019-A91D-BC99-90EA2F74CA4A}"/>
          </ac:spMkLst>
        </pc:spChg>
        <pc:spChg chg="mod">
          <ac:chgData name="Blaine Eilts" userId="4861b3a8-35a6-4533-8163-4be08ca4833f" providerId="ADAL" clId="{680192F5-5D0F-42B6-A0A3-8B6AE6C3F337}" dt="2024-02-27T18:21:50.249" v="1545" actId="14100"/>
          <ac:spMkLst>
            <pc:docMk/>
            <pc:sldMk cId="484599538" sldId="266"/>
            <ac:spMk id="5" creationId="{2E068E6E-373B-8B69-2F88-5F8FF4D533B1}"/>
          </ac:spMkLst>
        </pc:spChg>
        <pc:spChg chg="del">
          <ac:chgData name="Blaine Eilts" userId="4861b3a8-35a6-4533-8163-4be08ca4833f" providerId="ADAL" clId="{680192F5-5D0F-42B6-A0A3-8B6AE6C3F337}" dt="2024-02-27T18:22:16.786" v="1546"/>
          <ac:spMkLst>
            <pc:docMk/>
            <pc:sldMk cId="484599538" sldId="266"/>
            <ac:spMk id="6" creationId="{6059CBF5-5C25-A83B-A642-F88B50A22666}"/>
          </ac:spMkLst>
        </pc:spChg>
        <pc:spChg chg="add del mod">
          <ac:chgData name="Blaine Eilts" userId="4861b3a8-35a6-4533-8163-4be08ca4833f" providerId="ADAL" clId="{680192F5-5D0F-42B6-A0A3-8B6AE6C3F337}" dt="2024-02-27T22:27:19.797" v="2841"/>
          <ac:spMkLst>
            <pc:docMk/>
            <pc:sldMk cId="484599538" sldId="266"/>
            <ac:spMk id="9" creationId="{2A6D0F1D-FB11-7176-F8AE-C071D5784BBD}"/>
          </ac:spMkLst>
        </pc:spChg>
        <pc:picChg chg="add mod">
          <ac:chgData name="Blaine Eilts" userId="4861b3a8-35a6-4533-8163-4be08ca4833f" providerId="ADAL" clId="{680192F5-5D0F-42B6-A0A3-8B6AE6C3F337}" dt="2024-02-27T18:22:36.309" v="1549" actId="14100"/>
          <ac:picMkLst>
            <pc:docMk/>
            <pc:sldMk cId="484599538" sldId="266"/>
            <ac:picMk id="8" creationId="{6FDD2F6A-6DB3-5B83-A297-46255208B704}"/>
          </ac:picMkLst>
        </pc:picChg>
        <pc:picChg chg="add mod">
          <ac:chgData name="Blaine Eilts" userId="4861b3a8-35a6-4533-8163-4be08ca4833f" providerId="ADAL" clId="{680192F5-5D0F-42B6-A0A3-8B6AE6C3F337}" dt="2024-02-27T22:28:24.438" v="2852" actId="14100"/>
          <ac:picMkLst>
            <pc:docMk/>
            <pc:sldMk cId="484599538" sldId="266"/>
            <ac:picMk id="11" creationId="{18AD5D44-7761-19EA-08B8-718A99436358}"/>
          </ac:picMkLst>
        </pc:picChg>
        <pc:picChg chg="add del mod">
          <ac:chgData name="Blaine Eilts" userId="4861b3a8-35a6-4533-8163-4be08ca4833f" providerId="ADAL" clId="{680192F5-5D0F-42B6-A0A3-8B6AE6C3F337}" dt="2024-02-27T22:27:12.703" v="2840" actId="21"/>
          <ac:picMkLst>
            <pc:docMk/>
            <pc:sldMk cId="484599538" sldId="266"/>
            <ac:picMk id="4098" creationId="{1DCE263F-534A-9917-B390-4155B5422FD0}"/>
          </ac:picMkLst>
        </pc:picChg>
      </pc:sldChg>
      <pc:sldChg chg="addSp delSp modSp new mod">
        <pc:chgData name="Blaine Eilts" userId="4861b3a8-35a6-4533-8163-4be08ca4833f" providerId="ADAL" clId="{680192F5-5D0F-42B6-A0A3-8B6AE6C3F337}" dt="2024-02-27T21:06:15.328" v="2826" actId="20577"/>
        <pc:sldMkLst>
          <pc:docMk/>
          <pc:sldMk cId="2020460216" sldId="267"/>
        </pc:sldMkLst>
        <pc:spChg chg="mod">
          <ac:chgData name="Blaine Eilts" userId="4861b3a8-35a6-4533-8163-4be08ca4833f" providerId="ADAL" clId="{680192F5-5D0F-42B6-A0A3-8B6AE6C3F337}" dt="2024-02-27T18:27:48.044" v="1591" actId="255"/>
          <ac:spMkLst>
            <pc:docMk/>
            <pc:sldMk cId="2020460216" sldId="267"/>
            <ac:spMk id="2" creationId="{282BA540-790E-2EDF-6663-9F90A8E22230}"/>
          </ac:spMkLst>
        </pc:spChg>
        <pc:spChg chg="del">
          <ac:chgData name="Blaine Eilts" userId="4861b3a8-35a6-4533-8163-4be08ca4833f" providerId="ADAL" clId="{680192F5-5D0F-42B6-A0A3-8B6AE6C3F337}" dt="2024-02-27T18:43:30.356" v="1744"/>
          <ac:spMkLst>
            <pc:docMk/>
            <pc:sldMk cId="2020460216" sldId="267"/>
            <ac:spMk id="3" creationId="{50882714-7C06-0FAD-6D51-16B30B20FC46}"/>
          </ac:spMkLst>
        </pc:spChg>
        <pc:spChg chg="mod">
          <ac:chgData name="Blaine Eilts" userId="4861b3a8-35a6-4533-8163-4be08ca4833f" providerId="ADAL" clId="{680192F5-5D0F-42B6-A0A3-8B6AE6C3F337}" dt="2024-02-27T21:06:15.328" v="2826" actId="20577"/>
          <ac:spMkLst>
            <pc:docMk/>
            <pc:sldMk cId="2020460216" sldId="267"/>
            <ac:spMk id="4" creationId="{2BD9D7FE-06B4-4D0A-4D2A-BDCE83CA5F61}"/>
          </ac:spMkLst>
        </pc:spChg>
        <pc:picChg chg="add mod">
          <ac:chgData name="Blaine Eilts" userId="4861b3a8-35a6-4533-8163-4be08ca4833f" providerId="ADAL" clId="{680192F5-5D0F-42B6-A0A3-8B6AE6C3F337}" dt="2024-02-27T18:43:30.356" v="1744"/>
          <ac:picMkLst>
            <pc:docMk/>
            <pc:sldMk cId="2020460216" sldId="267"/>
            <ac:picMk id="6146" creationId="{86C0618A-C35C-B0A4-E096-E45774B5A2E5}"/>
          </ac:picMkLst>
        </pc:picChg>
      </pc:sldChg>
      <pc:sldChg chg="addSp delSp modSp new mod">
        <pc:chgData name="Blaine Eilts" userId="4861b3a8-35a6-4533-8163-4be08ca4833f" providerId="ADAL" clId="{680192F5-5D0F-42B6-A0A3-8B6AE6C3F337}" dt="2024-02-27T18:35:00.921" v="1727" actId="14100"/>
        <pc:sldMkLst>
          <pc:docMk/>
          <pc:sldMk cId="2599996198" sldId="268"/>
        </pc:sldMkLst>
        <pc:spChg chg="mod">
          <ac:chgData name="Blaine Eilts" userId="4861b3a8-35a6-4533-8163-4be08ca4833f" providerId="ADAL" clId="{680192F5-5D0F-42B6-A0A3-8B6AE6C3F337}" dt="2024-02-27T18:34:08.802" v="1715" actId="14100"/>
          <ac:spMkLst>
            <pc:docMk/>
            <pc:sldMk cId="2599996198" sldId="268"/>
            <ac:spMk id="2" creationId="{8E89380E-C943-01DE-AB68-DAAEC17D4E13}"/>
          </ac:spMkLst>
        </pc:spChg>
        <pc:spChg chg="mod">
          <ac:chgData name="Blaine Eilts" userId="4861b3a8-35a6-4533-8163-4be08ca4833f" providerId="ADAL" clId="{680192F5-5D0F-42B6-A0A3-8B6AE6C3F337}" dt="2024-02-27T18:34:19.269" v="1718" actId="122"/>
          <ac:spMkLst>
            <pc:docMk/>
            <pc:sldMk cId="2599996198" sldId="268"/>
            <ac:spMk id="3" creationId="{6FD0BB2C-8D25-A0FA-5775-5D96224C21F9}"/>
          </ac:spMkLst>
        </pc:spChg>
        <pc:spChg chg="del">
          <ac:chgData name="Blaine Eilts" userId="4861b3a8-35a6-4533-8163-4be08ca4833f" providerId="ADAL" clId="{680192F5-5D0F-42B6-A0A3-8B6AE6C3F337}" dt="2024-02-27T18:28:20.668" v="1617"/>
          <ac:spMkLst>
            <pc:docMk/>
            <pc:sldMk cId="2599996198" sldId="268"/>
            <ac:spMk id="4" creationId="{5F8330B7-EA16-B438-1606-B15C25DEF516}"/>
          </ac:spMkLst>
        </pc:spChg>
        <pc:spChg chg="mod">
          <ac:chgData name="Blaine Eilts" userId="4861b3a8-35a6-4533-8163-4be08ca4833f" providerId="ADAL" clId="{680192F5-5D0F-42B6-A0A3-8B6AE6C3F337}" dt="2024-02-27T18:34:28.374" v="1721" actId="14100"/>
          <ac:spMkLst>
            <pc:docMk/>
            <pc:sldMk cId="2599996198" sldId="268"/>
            <ac:spMk id="5" creationId="{9D346215-5AFA-B0E3-915C-2EA7956E3A1C}"/>
          </ac:spMkLst>
        </pc:spChg>
        <pc:spChg chg="del">
          <ac:chgData name="Blaine Eilts" userId="4861b3a8-35a6-4533-8163-4be08ca4833f" providerId="ADAL" clId="{680192F5-5D0F-42B6-A0A3-8B6AE6C3F337}" dt="2024-02-27T18:28:36.987" v="1620"/>
          <ac:spMkLst>
            <pc:docMk/>
            <pc:sldMk cId="2599996198" sldId="268"/>
            <ac:spMk id="6" creationId="{4D72ED0F-4F19-CD66-1CD8-700CB44EBC0F}"/>
          </ac:spMkLst>
        </pc:spChg>
        <pc:picChg chg="add mod">
          <ac:chgData name="Blaine Eilts" userId="4861b3a8-35a6-4533-8163-4be08ca4833f" providerId="ADAL" clId="{680192F5-5D0F-42B6-A0A3-8B6AE6C3F337}" dt="2024-02-27T18:35:00.921" v="1727" actId="14100"/>
          <ac:picMkLst>
            <pc:docMk/>
            <pc:sldMk cId="2599996198" sldId="268"/>
            <ac:picMk id="8" creationId="{4B821814-8175-8448-6BAA-C99BE321381F}"/>
          </ac:picMkLst>
        </pc:picChg>
        <pc:picChg chg="add mod">
          <ac:chgData name="Blaine Eilts" userId="4861b3a8-35a6-4533-8163-4be08ca4833f" providerId="ADAL" clId="{680192F5-5D0F-42B6-A0A3-8B6AE6C3F337}" dt="2024-02-27T18:34:46.927" v="1726" actId="14100"/>
          <ac:picMkLst>
            <pc:docMk/>
            <pc:sldMk cId="2599996198" sldId="268"/>
            <ac:picMk id="10" creationId="{8778DFCA-6B7C-A0B1-23E9-6FF3AE17C760}"/>
          </ac:picMkLst>
        </pc:picChg>
      </pc:sldChg>
      <pc:sldChg chg="addSp delSp modSp new mod">
        <pc:chgData name="Blaine Eilts" userId="4861b3a8-35a6-4533-8163-4be08ca4833f" providerId="ADAL" clId="{680192F5-5D0F-42B6-A0A3-8B6AE6C3F337}" dt="2024-02-27T20:44:56.311" v="2230" actId="33524"/>
        <pc:sldMkLst>
          <pc:docMk/>
          <pc:sldMk cId="3590818027" sldId="269"/>
        </pc:sldMkLst>
        <pc:spChg chg="mod">
          <ac:chgData name="Blaine Eilts" userId="4861b3a8-35a6-4533-8163-4be08ca4833f" providerId="ADAL" clId="{680192F5-5D0F-42B6-A0A3-8B6AE6C3F337}" dt="2024-02-27T20:23:10.727" v="1961" actId="20577"/>
          <ac:spMkLst>
            <pc:docMk/>
            <pc:sldMk cId="3590818027" sldId="269"/>
            <ac:spMk id="2" creationId="{EE0E0827-D562-93A4-5012-2887D04B54A9}"/>
          </ac:spMkLst>
        </pc:spChg>
        <pc:spChg chg="add del">
          <ac:chgData name="Blaine Eilts" userId="4861b3a8-35a6-4533-8163-4be08ca4833f" providerId="ADAL" clId="{680192F5-5D0F-42B6-A0A3-8B6AE6C3F337}" dt="2024-02-27T18:40:45.034" v="1739"/>
          <ac:spMkLst>
            <pc:docMk/>
            <pc:sldMk cId="3590818027" sldId="269"/>
            <ac:spMk id="3" creationId="{627C49F3-29B7-3314-0DED-6361F53F0EBA}"/>
          </ac:spMkLst>
        </pc:spChg>
        <pc:spChg chg="mod">
          <ac:chgData name="Blaine Eilts" userId="4861b3a8-35a6-4533-8163-4be08ca4833f" providerId="ADAL" clId="{680192F5-5D0F-42B6-A0A3-8B6AE6C3F337}" dt="2024-02-27T20:44:56.311" v="2230" actId="33524"/>
          <ac:spMkLst>
            <pc:docMk/>
            <pc:sldMk cId="3590818027" sldId="269"/>
            <ac:spMk id="4" creationId="{D065EE40-F900-35A5-C4FB-B7A07464A8D4}"/>
          </ac:spMkLst>
        </pc:spChg>
        <pc:picChg chg="add mod">
          <ac:chgData name="Blaine Eilts" userId="4861b3a8-35a6-4533-8163-4be08ca4833f" providerId="ADAL" clId="{680192F5-5D0F-42B6-A0A3-8B6AE6C3F337}" dt="2024-02-27T18:38:04.631" v="1734"/>
          <ac:picMkLst>
            <pc:docMk/>
            <pc:sldMk cId="3590818027" sldId="269"/>
            <ac:picMk id="6" creationId="{F1F66106-42F4-74B0-ED1A-9320A8446927}"/>
          </ac:picMkLst>
        </pc:picChg>
        <pc:picChg chg="add mod">
          <ac:chgData name="Blaine Eilts" userId="4861b3a8-35a6-4533-8163-4be08ca4833f" providerId="ADAL" clId="{680192F5-5D0F-42B6-A0A3-8B6AE6C3F337}" dt="2024-02-27T18:38:21.380" v="1736"/>
          <ac:picMkLst>
            <pc:docMk/>
            <pc:sldMk cId="3590818027" sldId="269"/>
            <ac:picMk id="5122" creationId="{9213630C-65F2-1034-BDD6-F37CEF0DB778}"/>
          </ac:picMkLst>
        </pc:picChg>
        <pc:picChg chg="add mod">
          <ac:chgData name="Blaine Eilts" userId="4861b3a8-35a6-4533-8163-4be08ca4833f" providerId="ADAL" clId="{680192F5-5D0F-42B6-A0A3-8B6AE6C3F337}" dt="2024-02-27T18:39:06.857" v="1738"/>
          <ac:picMkLst>
            <pc:docMk/>
            <pc:sldMk cId="3590818027" sldId="269"/>
            <ac:picMk id="5124" creationId="{DCFAF7B8-B4B3-C9C5-E2B6-0792DDE052A1}"/>
          </ac:picMkLst>
        </pc:picChg>
        <pc:picChg chg="add mod">
          <ac:chgData name="Blaine Eilts" userId="4861b3a8-35a6-4533-8163-4be08ca4833f" providerId="ADAL" clId="{680192F5-5D0F-42B6-A0A3-8B6AE6C3F337}" dt="2024-02-27T18:40:45.034" v="1739"/>
          <ac:picMkLst>
            <pc:docMk/>
            <pc:sldMk cId="3590818027" sldId="269"/>
            <ac:picMk id="5126" creationId="{2FA24B08-24A6-EFF2-3215-BFF5D4EB660F}"/>
          </ac:picMkLst>
        </pc:picChg>
      </pc:sldChg>
      <pc:sldChg chg="addSp delSp modSp new mod">
        <pc:chgData name="Blaine Eilts" userId="4861b3a8-35a6-4533-8163-4be08ca4833f" providerId="ADAL" clId="{680192F5-5D0F-42B6-A0A3-8B6AE6C3F337}" dt="2024-02-27T18:47:05.170" v="1747" actId="255"/>
        <pc:sldMkLst>
          <pc:docMk/>
          <pc:sldMk cId="2981054706" sldId="270"/>
        </pc:sldMkLst>
        <pc:spChg chg="mod">
          <ac:chgData name="Blaine Eilts" userId="4861b3a8-35a6-4533-8163-4be08ca4833f" providerId="ADAL" clId="{680192F5-5D0F-42B6-A0A3-8B6AE6C3F337}" dt="2024-02-27T18:47:05.170" v="1747" actId="255"/>
          <ac:spMkLst>
            <pc:docMk/>
            <pc:sldMk cId="2981054706" sldId="270"/>
            <ac:spMk id="2" creationId="{C8FCA0F7-231D-E504-041D-870BD4A38D42}"/>
          </ac:spMkLst>
        </pc:spChg>
        <pc:spChg chg="mod">
          <ac:chgData name="Blaine Eilts" userId="4861b3a8-35a6-4533-8163-4be08ca4833f" providerId="ADAL" clId="{680192F5-5D0F-42B6-A0A3-8B6AE6C3F337}" dt="2024-02-27T18:32:02.155" v="1683" actId="122"/>
          <ac:spMkLst>
            <pc:docMk/>
            <pc:sldMk cId="2981054706" sldId="270"/>
            <ac:spMk id="3" creationId="{F95FE652-1588-4FB1-9667-B22D7403AB83}"/>
          </ac:spMkLst>
        </pc:spChg>
        <pc:spChg chg="del">
          <ac:chgData name="Blaine Eilts" userId="4861b3a8-35a6-4533-8163-4be08ca4833f" providerId="ADAL" clId="{680192F5-5D0F-42B6-A0A3-8B6AE6C3F337}" dt="2024-02-27T18:30:35.774" v="1632"/>
          <ac:spMkLst>
            <pc:docMk/>
            <pc:sldMk cId="2981054706" sldId="270"/>
            <ac:spMk id="4" creationId="{A1D19169-658E-6E5C-C5B7-6436FC727B78}"/>
          </ac:spMkLst>
        </pc:spChg>
        <pc:spChg chg="mod">
          <ac:chgData name="Blaine Eilts" userId="4861b3a8-35a6-4533-8163-4be08ca4833f" providerId="ADAL" clId="{680192F5-5D0F-42B6-A0A3-8B6AE6C3F337}" dt="2024-02-27T18:31:59.942" v="1682" actId="122"/>
          <ac:spMkLst>
            <pc:docMk/>
            <pc:sldMk cId="2981054706" sldId="270"/>
            <ac:spMk id="5" creationId="{70EF9CDC-3E6F-5E9A-1FED-51AC51890964}"/>
          </ac:spMkLst>
        </pc:spChg>
        <pc:spChg chg="del">
          <ac:chgData name="Blaine Eilts" userId="4861b3a8-35a6-4533-8163-4be08ca4833f" providerId="ADAL" clId="{680192F5-5D0F-42B6-A0A3-8B6AE6C3F337}" dt="2024-02-27T18:30:41.808" v="1635"/>
          <ac:spMkLst>
            <pc:docMk/>
            <pc:sldMk cId="2981054706" sldId="270"/>
            <ac:spMk id="6" creationId="{370FD625-52AF-9ADD-C6D7-9851372DD627}"/>
          </ac:spMkLst>
        </pc:spChg>
        <pc:picChg chg="add mod">
          <ac:chgData name="Blaine Eilts" userId="4861b3a8-35a6-4533-8163-4be08ca4833f" providerId="ADAL" clId="{680192F5-5D0F-42B6-A0A3-8B6AE6C3F337}" dt="2024-02-27T18:32:47.186" v="1688" actId="14100"/>
          <ac:picMkLst>
            <pc:docMk/>
            <pc:sldMk cId="2981054706" sldId="270"/>
            <ac:picMk id="8" creationId="{70288E83-02E0-86B0-295E-5A29BF585CCB}"/>
          </ac:picMkLst>
        </pc:picChg>
        <pc:picChg chg="add mod">
          <ac:chgData name="Blaine Eilts" userId="4861b3a8-35a6-4533-8163-4be08ca4833f" providerId="ADAL" clId="{680192F5-5D0F-42B6-A0A3-8B6AE6C3F337}" dt="2024-02-27T18:32:54.160" v="1689" actId="14100"/>
          <ac:picMkLst>
            <pc:docMk/>
            <pc:sldMk cId="2981054706" sldId="270"/>
            <ac:picMk id="10" creationId="{86341F9B-90DD-B07A-993F-D571417B6042}"/>
          </ac:picMkLst>
        </pc:picChg>
      </pc:sldChg>
      <pc:sldChg chg="addSp delSp modSp new mod ord">
        <pc:chgData name="Blaine Eilts" userId="4861b3a8-35a6-4533-8163-4be08ca4833f" providerId="ADAL" clId="{680192F5-5D0F-42B6-A0A3-8B6AE6C3F337}" dt="2024-02-27T21:02:59.464" v="2825" actId="20577"/>
        <pc:sldMkLst>
          <pc:docMk/>
          <pc:sldMk cId="1971543021" sldId="271"/>
        </pc:sldMkLst>
        <pc:spChg chg="mod">
          <ac:chgData name="Blaine Eilts" userId="4861b3a8-35a6-4533-8163-4be08ca4833f" providerId="ADAL" clId="{680192F5-5D0F-42B6-A0A3-8B6AE6C3F337}" dt="2024-02-27T18:55:09.411" v="1896" actId="14100"/>
          <ac:spMkLst>
            <pc:docMk/>
            <pc:sldMk cId="1971543021" sldId="271"/>
            <ac:spMk id="2" creationId="{1D4FD3B6-A5C2-31CD-58DA-F44DEA9DF67F}"/>
          </ac:spMkLst>
        </pc:spChg>
        <pc:spChg chg="del">
          <ac:chgData name="Blaine Eilts" userId="4861b3a8-35a6-4533-8163-4be08ca4833f" providerId="ADAL" clId="{680192F5-5D0F-42B6-A0A3-8B6AE6C3F337}" dt="2024-02-27T18:53:46.544" v="1871"/>
          <ac:spMkLst>
            <pc:docMk/>
            <pc:sldMk cId="1971543021" sldId="271"/>
            <ac:spMk id="3" creationId="{0ECCF054-3C55-8082-2B78-B3CFC2DAD573}"/>
          </ac:spMkLst>
        </pc:spChg>
        <pc:spChg chg="mod">
          <ac:chgData name="Blaine Eilts" userId="4861b3a8-35a6-4533-8163-4be08ca4833f" providerId="ADAL" clId="{680192F5-5D0F-42B6-A0A3-8B6AE6C3F337}" dt="2024-02-27T21:02:59.464" v="2825" actId="20577"/>
          <ac:spMkLst>
            <pc:docMk/>
            <pc:sldMk cId="1971543021" sldId="271"/>
            <ac:spMk id="4" creationId="{44C2923C-2F48-2C2B-5E7F-44A101ED263D}"/>
          </ac:spMkLst>
        </pc:spChg>
        <pc:spChg chg="add del mod">
          <ac:chgData name="Blaine Eilts" userId="4861b3a8-35a6-4533-8163-4be08ca4833f" providerId="ADAL" clId="{680192F5-5D0F-42B6-A0A3-8B6AE6C3F337}" dt="2024-02-27T18:53:51.130" v="1872"/>
          <ac:spMkLst>
            <pc:docMk/>
            <pc:sldMk cId="1971543021" sldId="271"/>
            <ac:spMk id="5" creationId="{C00A0311-0C4E-B2F0-1FC0-04DC484F9358}"/>
          </ac:spMkLst>
        </pc:spChg>
        <pc:spChg chg="add del mod">
          <ac:chgData name="Blaine Eilts" userId="4861b3a8-35a6-4533-8163-4be08ca4833f" providerId="ADAL" clId="{680192F5-5D0F-42B6-A0A3-8B6AE6C3F337}" dt="2024-02-27T18:53:55.215" v="1873"/>
          <ac:spMkLst>
            <pc:docMk/>
            <pc:sldMk cId="1971543021" sldId="271"/>
            <ac:spMk id="6" creationId="{4C6F3CE1-81B1-8917-4ACA-C40C323F3A1C}"/>
          </ac:spMkLst>
        </pc:spChg>
        <pc:spChg chg="add del mod">
          <ac:chgData name="Blaine Eilts" userId="4861b3a8-35a6-4533-8163-4be08ca4833f" providerId="ADAL" clId="{680192F5-5D0F-42B6-A0A3-8B6AE6C3F337}" dt="2024-02-27T18:54:19.298" v="1874"/>
          <ac:spMkLst>
            <pc:docMk/>
            <pc:sldMk cId="1971543021" sldId="271"/>
            <ac:spMk id="7" creationId="{034C1D0D-8674-D7AB-6CCE-38EE551D3824}"/>
          </ac:spMkLst>
        </pc:spChg>
        <pc:picChg chg="add mod">
          <ac:chgData name="Blaine Eilts" userId="4861b3a8-35a6-4533-8163-4be08ca4833f" providerId="ADAL" clId="{680192F5-5D0F-42B6-A0A3-8B6AE6C3F337}" dt="2024-02-27T18:54:29.613" v="1880" actId="14100"/>
          <ac:picMkLst>
            <pc:docMk/>
            <pc:sldMk cId="1971543021" sldId="271"/>
            <ac:picMk id="9" creationId="{D9010F5A-D91E-E0EE-E6D9-098D28E7E12A}"/>
          </ac:picMkLst>
        </pc:picChg>
      </pc:sldChg>
      <pc:sldChg chg="addSp delSp modSp new mod">
        <pc:chgData name="Blaine Eilts" userId="4861b3a8-35a6-4533-8163-4be08ca4833f" providerId="ADAL" clId="{680192F5-5D0F-42B6-A0A3-8B6AE6C3F337}" dt="2024-02-27T19:13:59.336" v="1957" actId="14100"/>
        <pc:sldMkLst>
          <pc:docMk/>
          <pc:sldMk cId="535209424" sldId="272"/>
        </pc:sldMkLst>
        <pc:spChg chg="mod">
          <ac:chgData name="Blaine Eilts" userId="4861b3a8-35a6-4533-8163-4be08ca4833f" providerId="ADAL" clId="{680192F5-5D0F-42B6-A0A3-8B6AE6C3F337}" dt="2024-02-27T19:13:16.178" v="1954" actId="313"/>
          <ac:spMkLst>
            <pc:docMk/>
            <pc:sldMk cId="535209424" sldId="272"/>
            <ac:spMk id="2" creationId="{D177ABA0-BB77-6E0B-423B-DE6AA170FB27}"/>
          </ac:spMkLst>
        </pc:spChg>
        <pc:spChg chg="del">
          <ac:chgData name="Blaine Eilts" userId="4861b3a8-35a6-4533-8163-4be08ca4833f" providerId="ADAL" clId="{680192F5-5D0F-42B6-A0A3-8B6AE6C3F337}" dt="2024-02-27T19:13:49.420" v="1955"/>
          <ac:spMkLst>
            <pc:docMk/>
            <pc:sldMk cId="535209424" sldId="272"/>
            <ac:spMk id="3" creationId="{844AC46F-7E56-FC7A-834C-0D8DFEDE5127}"/>
          </ac:spMkLst>
        </pc:spChg>
        <pc:spChg chg="mod">
          <ac:chgData name="Blaine Eilts" userId="4861b3a8-35a6-4533-8163-4be08ca4833f" providerId="ADAL" clId="{680192F5-5D0F-42B6-A0A3-8B6AE6C3F337}" dt="2024-02-27T19:12:12.972" v="1953" actId="27636"/>
          <ac:spMkLst>
            <pc:docMk/>
            <pc:sldMk cId="535209424" sldId="272"/>
            <ac:spMk id="4" creationId="{8D2AAD02-4400-3FBB-7978-8708FB16F459}"/>
          </ac:spMkLst>
        </pc:spChg>
        <pc:picChg chg="add mod">
          <ac:chgData name="Blaine Eilts" userId="4861b3a8-35a6-4533-8163-4be08ca4833f" providerId="ADAL" clId="{680192F5-5D0F-42B6-A0A3-8B6AE6C3F337}" dt="2024-02-27T19:13:59.336" v="1957" actId="14100"/>
          <ac:picMkLst>
            <pc:docMk/>
            <pc:sldMk cId="535209424" sldId="272"/>
            <ac:picMk id="8194" creationId="{EC346C9E-3EA0-EC3E-63AD-5CE09BE380A3}"/>
          </ac:picMkLst>
        </pc:picChg>
      </pc:sldChg>
    </pc:docChg>
  </pc:docChgLst>
  <pc:docChgLst>
    <pc:chgData name="Kevin Christenson" userId="S::kchristenson@sdarws.com::724e246c-7cef-4c9b-94c6-506f809de9e9" providerId="AD" clId="Web-{C40BE74B-199C-574D-E70C-24614726D875}"/>
    <pc:docChg chg="modSld">
      <pc:chgData name="Kevin Christenson" userId="S::kchristenson@sdarws.com::724e246c-7cef-4c9b-94c6-506f809de9e9" providerId="AD" clId="Web-{C40BE74B-199C-574D-E70C-24614726D875}" dt="2024-02-27T19:57:02.971" v="14" actId="14100"/>
      <pc:docMkLst>
        <pc:docMk/>
      </pc:docMkLst>
      <pc:sldChg chg="modSp">
        <pc:chgData name="Kevin Christenson" userId="S::kchristenson@sdarws.com::724e246c-7cef-4c9b-94c6-506f809de9e9" providerId="AD" clId="Web-{C40BE74B-199C-574D-E70C-24614726D875}" dt="2024-02-27T19:56:38.502" v="12" actId="14100"/>
        <pc:sldMkLst>
          <pc:docMk/>
          <pc:sldMk cId="3149040629" sldId="265"/>
        </pc:sldMkLst>
        <pc:spChg chg="mod">
          <ac:chgData name="Kevin Christenson" userId="S::kchristenson@sdarws.com::724e246c-7cef-4c9b-94c6-506f809de9e9" providerId="AD" clId="Web-{C40BE74B-199C-574D-E70C-24614726D875}" dt="2024-02-27T19:56:38.502" v="12" actId="14100"/>
          <ac:spMkLst>
            <pc:docMk/>
            <pc:sldMk cId="3149040629" sldId="265"/>
            <ac:spMk id="4" creationId="{365D2752-4E72-7446-6DFB-82F6E2CE637F}"/>
          </ac:spMkLst>
        </pc:spChg>
      </pc:sldChg>
      <pc:sldChg chg="modSp">
        <pc:chgData name="Kevin Christenson" userId="S::kchristenson@sdarws.com::724e246c-7cef-4c9b-94c6-506f809de9e9" providerId="AD" clId="Web-{C40BE74B-199C-574D-E70C-24614726D875}" dt="2024-02-27T19:56:32.720" v="11" actId="14100"/>
        <pc:sldMkLst>
          <pc:docMk/>
          <pc:sldMk cId="2020460216" sldId="267"/>
        </pc:sldMkLst>
        <pc:spChg chg="mod">
          <ac:chgData name="Kevin Christenson" userId="S::kchristenson@sdarws.com::724e246c-7cef-4c9b-94c6-506f809de9e9" providerId="AD" clId="Web-{C40BE74B-199C-574D-E70C-24614726D875}" dt="2024-02-27T19:56:32.720" v="11" actId="14100"/>
          <ac:spMkLst>
            <pc:docMk/>
            <pc:sldMk cId="2020460216" sldId="267"/>
            <ac:spMk id="4" creationId="{2BD9D7FE-06B4-4D0A-4D2A-BDCE83CA5F61}"/>
          </ac:spMkLst>
        </pc:spChg>
      </pc:sldChg>
      <pc:sldChg chg="modSp">
        <pc:chgData name="Kevin Christenson" userId="S::kchristenson@sdarws.com::724e246c-7cef-4c9b-94c6-506f809de9e9" providerId="AD" clId="Web-{C40BE74B-199C-574D-E70C-24614726D875}" dt="2024-02-27T19:57:02.971" v="14" actId="14100"/>
        <pc:sldMkLst>
          <pc:docMk/>
          <pc:sldMk cId="3590818027" sldId="269"/>
        </pc:sldMkLst>
        <pc:spChg chg="mod">
          <ac:chgData name="Kevin Christenson" userId="S::kchristenson@sdarws.com::724e246c-7cef-4c9b-94c6-506f809de9e9" providerId="AD" clId="Web-{C40BE74B-199C-574D-E70C-24614726D875}" dt="2024-02-27T19:57:02.971" v="14" actId="14100"/>
          <ac:spMkLst>
            <pc:docMk/>
            <pc:sldMk cId="3590818027" sldId="269"/>
            <ac:spMk id="4" creationId="{D065EE40-F900-35A5-C4FB-B7A07464A8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E186-AE9E-86F6-2107-86FA32C99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25B98-28E1-4777-ECE8-83E5312E9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31E1-EFF8-252D-7B77-9EC69370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8DB7-6147-4C28-81CE-45C14D2CEB5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315AE-4789-2046-BC2C-A8BE380B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77897-220E-6E70-9E3D-EB1FB0D3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9D79-19DE-45EB-BB60-A0504A28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8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B297-5AA2-6759-448E-C2F41C67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3FF7D-1626-0103-81F5-7DADAC42B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1A678-FC04-D55F-4307-CDED6E88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8DB7-6147-4C28-81CE-45C14D2CEB5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535C7-A37D-89EC-F91C-40F61EFD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913BE-2625-2292-4A0E-BDB2B34B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9D79-19DE-45EB-BB60-A0504A28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1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17EA8-04CE-1EE3-F13E-4B958ACAC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6D092-079A-A1D9-914C-1D10BD51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A645E-46EF-BEB4-76D3-36272215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8DB7-6147-4C28-81CE-45C14D2CEB5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CFD52-061D-30CE-6B06-5D1AD394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BB9CB-ACF3-D067-F298-4C743149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9D79-19DE-45EB-BB60-A0504A28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4089-DCDF-C780-DE17-D843F57A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EEA9-6491-2D1D-9D53-52DA5641B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C436F-CFF8-5CB7-E0EE-7407837E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8DB7-6147-4C28-81CE-45C14D2CEB5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330D6-2B20-B3D9-82C5-CC9822DD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FCCD6-947E-1B3E-777D-21B38B52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9D79-19DE-45EB-BB60-A0504A28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2A059-FE96-68C6-FD20-3828A45F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3B857-C327-04D9-CBFF-163D40E71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6878D-775A-0DB3-0EF7-09855CF6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8DB7-6147-4C28-81CE-45C14D2CEB5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EB57-CB75-E5C2-4054-A0257BCC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8AB1D-541B-E2B6-D557-D72E4882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9D79-19DE-45EB-BB60-A0504A28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3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6AFB-95E0-6237-8E39-D3EDA86A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2CD90-153D-5AA0-8528-19D78F6A4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2CD92-77A3-D9C5-4FEB-0401800D5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A25BF-FEFA-A8B8-DF5F-0682C33E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8DB7-6147-4C28-81CE-45C14D2CEB5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AE4FC-45B4-1B3F-6837-4056BE7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CDACC-AF2B-C7E0-34C9-81884D10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9D79-19DE-45EB-BB60-A0504A28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98BF-983B-CBAB-46F8-E233738A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62191-7E0E-E362-4B50-796C36EC5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B662F-A04A-EC5B-B83A-0DD488CDF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D0E77-6825-B1B4-542E-D9F112859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AE09D-B8E7-B964-CE5B-F6AAEE65D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AD68A-0BF9-9FF6-C7F8-B0AE6629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8DB7-6147-4C28-81CE-45C14D2CEB5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D4FFE-B598-3CA8-7091-D6278D38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3900F-6644-18EE-4C9F-D29CDC98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9D79-19DE-45EB-BB60-A0504A28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3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4DDC-4B53-3694-6BD9-86037722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CD268-F1C5-DD35-FC7D-29D1AEEC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8DB7-6147-4C28-81CE-45C14D2CEB5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9D33-A2F0-5668-F952-7FC1A699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6BEB1-7127-FCC0-FA6D-E514EA2C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9D79-19DE-45EB-BB60-A0504A28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4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CCB65-1B91-C87E-D9CB-7B03709C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8DB7-6147-4C28-81CE-45C14D2CEB5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F6A88-467B-8430-7182-9CB4A61B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021A1-353F-EDD5-4B5A-1F917A8E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9D79-19DE-45EB-BB60-A0504A28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5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BA8A-CEA8-B6A5-F0CC-B3066DCF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B1A6D-155F-44B0-AE2F-410FCA327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925F8-B8F7-D1C2-E40A-7632D47EB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7D66C-EC5B-CEB8-CA3A-992FCD08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8DB7-6147-4C28-81CE-45C14D2CEB5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9B52D-CDD6-F6A2-B042-899D2AD3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1CFCF-982C-43DD-03B8-9065AABE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9D79-19DE-45EB-BB60-A0504A28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6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121CE-7669-443C-80DD-920406FE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BB784F-20CE-8575-79BD-D03A71C22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6D9B7-69B9-AA1C-F6B4-2F5650B7C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4784C-3745-9F00-BD8F-B3578A8F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8DB7-6147-4C28-81CE-45C14D2CEB5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6FB4A-5010-21E6-E413-6C0A1AAC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7B5A8-B733-652E-4E79-21A18FDA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9D79-19DE-45EB-BB60-A0504A28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3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026D64-A099-DE10-B553-714EA4841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4E742-D518-6D0F-70D5-75B4A1F77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2CEF0-BD0A-DA7B-1EAA-07C1D1029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8DB7-6147-4C28-81CE-45C14D2CEB5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0DC87-080E-7186-60CF-5E369DC01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222EF-75BD-36AB-02C0-0D44E7A49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9D79-19DE-45EB-BB60-A0504A28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DA1EA-B02D-A4A7-5E38-9D1110BD46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EAAD4-0DDB-407F-98E6-77965142C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Green Valley Sanitary District</a:t>
            </a:r>
          </a:p>
          <a:p>
            <a:r>
              <a:rPr lang="en-US" dirty="0"/>
              <a:t>Public Meeting</a:t>
            </a:r>
          </a:p>
          <a:p>
            <a:r>
              <a:rPr lang="en-US" dirty="0"/>
              <a:t>February 27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90783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E1DC-263C-FA5B-1AC7-7CC954BA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Phosphorus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FB4CD-9F0B-885A-546F-BB8D56995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99241"/>
            <a:ext cx="5157787" cy="452487"/>
          </a:xfrm>
        </p:spPr>
        <p:txBody>
          <a:bodyPr/>
          <a:lstStyle/>
          <a:p>
            <a:pPr algn="ctr"/>
            <a:r>
              <a:rPr lang="en-US" dirty="0"/>
              <a:t>Rapid City</a:t>
            </a:r>
          </a:p>
        </p:txBody>
      </p:sp>
      <p:pic>
        <p:nvPicPr>
          <p:cNvPr id="8" name="Content Placeholder 7" descr="A screen shot of a graph&#10;&#10;Description automatically generated">
            <a:extLst>
              <a:ext uri="{FF2B5EF4-FFF2-40B4-BE49-F238E27FC236}">
                <a16:creationId xmlns:a16="http://schemas.microsoft.com/office/drawing/2014/main" id="{6FDD2F6A-6DB3-5B83-A297-46255208B7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" y="1734532"/>
            <a:ext cx="6223895" cy="498677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68E6E-373B-8B69-2F88-5F8FF4D53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93509"/>
            <a:ext cx="5183188" cy="452487"/>
          </a:xfrm>
        </p:spPr>
        <p:txBody>
          <a:bodyPr/>
          <a:lstStyle/>
          <a:p>
            <a:pPr algn="ctr"/>
            <a:r>
              <a:rPr lang="en-US" dirty="0"/>
              <a:t>Green Valley</a:t>
            </a:r>
          </a:p>
        </p:txBody>
      </p:sp>
      <p:pic>
        <p:nvPicPr>
          <p:cNvPr id="11" name="Content Placeholder 10" descr="A screen shot of a graph">
            <a:extLst>
              <a:ext uri="{FF2B5EF4-FFF2-40B4-BE49-F238E27FC236}">
                <a16:creationId xmlns:a16="http://schemas.microsoft.com/office/drawing/2014/main" id="{18AD5D44-7761-19EA-08B8-718A994363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4" y="1734533"/>
            <a:ext cx="5936759" cy="4963974"/>
          </a:xfrm>
        </p:spPr>
      </p:pic>
    </p:spTree>
    <p:extLst>
      <p:ext uri="{BB962C8B-B14F-4D97-AF65-F5344CB8AC3E}">
        <p14:creationId xmlns:p14="http://schemas.microsoft.com/office/powerpoint/2010/main" val="48459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A540-790E-2EDF-6663-9F90A8E2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Total Suspended Solids (TSS)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9D7FE-06B4-4D0A-4D2A-BDCE83CA5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59931"/>
            <a:ext cx="3932237" cy="26090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02124"/>
                </a:solidFill>
                <a:ea typeface="+mn-lt"/>
                <a:cs typeface="+mn-lt"/>
              </a:rPr>
              <a:t>Total suspended solids (TSS) is the dry-weight of suspended particles that are not dissolved.</a:t>
            </a:r>
            <a:endParaRPr lang="en-US" sz="1500" dirty="0">
              <a:solidFill>
                <a:srgbClr val="202124"/>
              </a:solidFill>
              <a:ea typeface="Calibri"/>
              <a:cs typeface="Calibri"/>
            </a:endParaRPr>
          </a:p>
        </p:txBody>
      </p:sp>
      <p:pic>
        <p:nvPicPr>
          <p:cNvPr id="6146" name="Picture 2" descr="An Installer's Guide To Total Suspended Solids Onsite, 52% OFF">
            <a:extLst>
              <a:ext uri="{FF2B5EF4-FFF2-40B4-BE49-F238E27FC236}">
                <a16:creationId xmlns:a16="http://schemas.microsoft.com/office/drawing/2014/main" id="{86C0618A-C35C-B0A4-E096-E45774B5A2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802829"/>
            <a:ext cx="6172200" cy="3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6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380E-C943-01DE-AB68-DAAEC17D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Total Suspended Solids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0BB2C-8D25-A0FA-5775-5D96224C2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93509"/>
            <a:ext cx="5157787" cy="490194"/>
          </a:xfrm>
        </p:spPr>
        <p:txBody>
          <a:bodyPr/>
          <a:lstStyle/>
          <a:p>
            <a:pPr algn="ctr"/>
            <a:r>
              <a:rPr lang="en-US" dirty="0"/>
              <a:t>Rapid City</a:t>
            </a:r>
          </a:p>
        </p:txBody>
      </p:sp>
      <p:pic>
        <p:nvPicPr>
          <p:cNvPr id="8" name="Content Placeholder 7" descr="A screen shot of a graph&#10;&#10;Description automatically generated">
            <a:extLst>
              <a:ext uri="{FF2B5EF4-FFF2-40B4-BE49-F238E27FC236}">
                <a16:creationId xmlns:a16="http://schemas.microsoft.com/office/drawing/2014/main" id="{4B821814-8175-8448-6BAA-C99BE32138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5" y="1679233"/>
            <a:ext cx="6206906" cy="506093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46215-5AFA-B0E3-915C-2EA7956E3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9038"/>
            <a:ext cx="5183188" cy="490195"/>
          </a:xfrm>
        </p:spPr>
        <p:txBody>
          <a:bodyPr/>
          <a:lstStyle/>
          <a:p>
            <a:pPr algn="ctr"/>
            <a:r>
              <a:rPr lang="en-US" dirty="0"/>
              <a:t>Green Valley</a:t>
            </a:r>
          </a:p>
        </p:txBody>
      </p:sp>
      <p:pic>
        <p:nvPicPr>
          <p:cNvPr id="10" name="Content Placeholder 9" descr="A screen shot of a graph">
            <a:extLst>
              <a:ext uri="{FF2B5EF4-FFF2-40B4-BE49-F238E27FC236}">
                <a16:creationId xmlns:a16="http://schemas.microsoft.com/office/drawing/2014/main" id="{8778DFCA-6B7C-A0B1-23E9-6FF3AE17C7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23" y="1679233"/>
            <a:ext cx="6234322" cy="5060932"/>
          </a:xfrm>
        </p:spPr>
      </p:pic>
    </p:spTree>
    <p:extLst>
      <p:ext uri="{BB962C8B-B14F-4D97-AF65-F5344CB8AC3E}">
        <p14:creationId xmlns:p14="http://schemas.microsoft.com/office/powerpoint/2010/main" val="2599996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0827-D562-93A4-5012-2887D04B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E. coli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5EE40-F900-35A5-C4FB-B7A07464A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71774"/>
            <a:ext cx="3932237" cy="3085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02124"/>
                </a:solidFill>
                <a:ea typeface="+mn-lt"/>
                <a:cs typeface="+mn-lt"/>
              </a:rPr>
              <a:t>When E. coli is found in surface waters, </a:t>
            </a:r>
            <a:r>
              <a:rPr lang="en-US" sz="1500" dirty="0">
                <a:solidFill>
                  <a:srgbClr val="040C28"/>
                </a:solidFill>
                <a:ea typeface="+mn-lt"/>
                <a:cs typeface="+mn-lt"/>
              </a:rPr>
              <a:t>it means that there has been fecal contamination</a:t>
            </a:r>
            <a:r>
              <a:rPr lang="en-US" sz="1500" dirty="0">
                <a:solidFill>
                  <a:srgbClr val="202124"/>
                </a:solidFill>
                <a:ea typeface="+mn-lt"/>
                <a:cs typeface="+mn-lt"/>
              </a:rPr>
              <a:t> 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02124"/>
                </a:solidFill>
                <a:ea typeface="+mn-lt"/>
                <a:cs typeface="+mn-lt"/>
              </a:rPr>
              <a:t>While E. coli itself may be harmful to human health, other disease-causing organisms may also be present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5126" name="Picture 6" descr="Microbial Top Facts: E. coli">
            <a:extLst>
              <a:ext uri="{FF2B5EF4-FFF2-40B4-BE49-F238E27FC236}">
                <a16:creationId xmlns:a16="http://schemas.microsoft.com/office/drawing/2014/main" id="{2FA24B08-24A6-EFF2-3215-BFF5D4EB660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56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1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A0F7-231D-E504-041D-870BD4A3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3984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E. coli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FE652-1588-4FB1-9667-B22D7403A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04975"/>
            <a:ext cx="5157787" cy="452486"/>
          </a:xfrm>
        </p:spPr>
        <p:txBody>
          <a:bodyPr/>
          <a:lstStyle/>
          <a:p>
            <a:pPr algn="ctr"/>
            <a:r>
              <a:rPr lang="en-US" dirty="0"/>
              <a:t>Rapid City</a:t>
            </a:r>
          </a:p>
        </p:txBody>
      </p:sp>
      <p:pic>
        <p:nvPicPr>
          <p:cNvPr id="8" name="Content Placeholder 7" descr="A screen shot of a graph&#10;&#10;Description automatically generated">
            <a:extLst>
              <a:ext uri="{FF2B5EF4-FFF2-40B4-BE49-F238E27FC236}">
                <a16:creationId xmlns:a16="http://schemas.microsoft.com/office/drawing/2014/main" id="{70288E83-02E0-86B0-295E-5A29BF585C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" y="1414932"/>
            <a:ext cx="6428750" cy="507794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F9CDC-3E6F-5E9A-1FED-51AC51890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04974"/>
            <a:ext cx="5183188" cy="452487"/>
          </a:xfrm>
        </p:spPr>
        <p:txBody>
          <a:bodyPr/>
          <a:lstStyle/>
          <a:p>
            <a:pPr algn="ctr"/>
            <a:r>
              <a:rPr lang="en-US" dirty="0"/>
              <a:t>Green Valley</a:t>
            </a:r>
          </a:p>
        </p:txBody>
      </p:sp>
      <p:pic>
        <p:nvPicPr>
          <p:cNvPr id="10" name="Content Placeholder 9" descr="A screen shot of a graph&#10;&#10;Description automatically generated">
            <a:extLst>
              <a:ext uri="{FF2B5EF4-FFF2-40B4-BE49-F238E27FC236}">
                <a16:creationId xmlns:a16="http://schemas.microsoft.com/office/drawing/2014/main" id="{86341F9B-90DD-B07A-993F-D571417B60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86" y="1435430"/>
            <a:ext cx="6258449" cy="5057444"/>
          </a:xfrm>
        </p:spPr>
      </p:pic>
    </p:spTree>
    <p:extLst>
      <p:ext uri="{BB962C8B-B14F-4D97-AF65-F5344CB8AC3E}">
        <p14:creationId xmlns:p14="http://schemas.microsoft.com/office/powerpoint/2010/main" val="298105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D3B6-A5C2-31CD-58DA-F44DEA9D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3057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Conclusions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2923C-2F48-2C2B-5E7F-44A101ED2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Surface water is being polluted from failing septic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 Valley is polluting the creek more than the entire city of Rapid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Price of projects usually increase with time and inflation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EPA will have more restrictions as time progresses</a:t>
            </a:r>
          </a:p>
        </p:txBody>
      </p:sp>
      <p:pic>
        <p:nvPicPr>
          <p:cNvPr id="9" name="Picture Placeholder 8" descr="A river with trees and grass">
            <a:extLst>
              <a:ext uri="{FF2B5EF4-FFF2-40B4-BE49-F238E27FC236}">
                <a16:creationId xmlns:a16="http://schemas.microsoft.com/office/drawing/2014/main" id="{D9010F5A-D91E-E0EE-E6D9-098D28E7E1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 bwMode="auto">
          <a:xfrm>
            <a:off x="5031013" y="867267"/>
            <a:ext cx="6828863" cy="53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4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D711B-B08B-8198-7A44-EEF793BC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Blaine Eilts</a:t>
            </a:r>
            <a:br>
              <a:rPr lang="en-US" sz="4000" dirty="0"/>
            </a:br>
            <a:r>
              <a:rPr lang="en-US" sz="2800" dirty="0"/>
              <a:t>Wastewater Specialist</a:t>
            </a:r>
          </a:p>
        </p:txBody>
      </p:sp>
      <p:pic>
        <p:nvPicPr>
          <p:cNvPr id="13" name="Content Placeholder 12" descr="A black and blue logo&#10;&#10;Description automatically generated">
            <a:extLst>
              <a:ext uri="{FF2B5EF4-FFF2-40B4-BE49-F238E27FC236}">
                <a16:creationId xmlns:a16="http://schemas.microsoft.com/office/drawing/2014/main" id="{A6629F7C-03D6-D756-7B01-27BFB3911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1" y="3067050"/>
            <a:ext cx="4459223" cy="2638593"/>
          </a:xfrm>
        </p:spPr>
      </p:pic>
      <p:pic>
        <p:nvPicPr>
          <p:cNvPr id="5" name="Content Placeholder 4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12774BD2-C582-DB14-FF7F-262DEADD8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21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2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A0D1A-D7FF-4AEF-3AFC-8BA17CCE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/>
              <a:t>Kevin Christenson</a:t>
            </a:r>
            <a:br>
              <a:rPr lang="en-US" sz="4000" dirty="0"/>
            </a:br>
            <a:r>
              <a:rPr lang="en-US" sz="2800" dirty="0"/>
              <a:t>Source Water Protection Specialist</a:t>
            </a:r>
            <a:endParaRPr lang="en-US" sz="4000" dirty="0"/>
          </a:p>
        </p:txBody>
      </p:sp>
      <p:pic>
        <p:nvPicPr>
          <p:cNvPr id="7" name="Content Placeholder 6" descr="A black and blue logo&#10;&#10;Description automatically generated">
            <a:extLst>
              <a:ext uri="{FF2B5EF4-FFF2-40B4-BE49-F238E27FC236}">
                <a16:creationId xmlns:a16="http://schemas.microsoft.com/office/drawing/2014/main" id="{931A27EE-7217-FDDB-99D3-05389A6B2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7" y="3113435"/>
            <a:ext cx="4495800" cy="2660237"/>
          </a:xfrm>
        </p:spPr>
      </p:pic>
      <p:pic>
        <p:nvPicPr>
          <p:cNvPr id="5" name="Content Placeholder 4" descr="A person with a beard&#10;&#10;Description automatically generated">
            <a:extLst>
              <a:ext uri="{FF2B5EF4-FFF2-40B4-BE49-F238E27FC236}">
                <a16:creationId xmlns:a16="http://schemas.microsoft.com/office/drawing/2014/main" id="{6F03AA87-3C97-2939-7112-5B91E18F2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97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2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82AE-EF15-7CAA-17AE-226184A5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South Dakota Association of Rural Water Systems</a:t>
            </a:r>
          </a:p>
        </p:txBody>
      </p:sp>
      <p:pic>
        <p:nvPicPr>
          <p:cNvPr id="6" name="Content Placeholder 5" descr="A black and blue logo&#10;&#10;Description automatically generated">
            <a:extLst>
              <a:ext uri="{FF2B5EF4-FFF2-40B4-BE49-F238E27FC236}">
                <a16:creationId xmlns:a16="http://schemas.microsoft.com/office/drawing/2014/main" id="{0FD57236-FE89-9238-A1CD-533511EB8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83" y="2228850"/>
            <a:ext cx="4514167" cy="267110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AB377-E433-0ABA-6CC1-41A077480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Non-Profit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Funding comes from USDA, EPA and membership dues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help water and wastewater systems statewide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provide equipment, services, training and technical assistance to communities that may not have the resources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1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7ABA0-BB77-6E0B-423B-DE6AA170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13381"/>
          </a:xfrm>
        </p:spPr>
        <p:txBody>
          <a:bodyPr/>
          <a:lstStyle/>
          <a:p>
            <a:pPr algn="ctr"/>
            <a:r>
              <a:rPr lang="en-US" b="1" dirty="0"/>
              <a:t>USDA Decentralized Wastewater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AAD02-4400-3FBB-7978-8708FB16F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581"/>
            <a:ext cx="3932237" cy="439840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myriad-pro"/>
              </a:rPr>
              <a:t>1. Identify and evaluate solutions to community water and wastewater problems, emphasizing communities and systems.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myriad-pro"/>
              </a:rPr>
              <a:t>2. Assist with improving wastewater system management, operation, maintenance, and sustainability.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myriad-pro"/>
              </a:rPr>
              <a:t>3. Increase the number of communities with improved environmental and public health outcomes.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myriad-pro"/>
              </a:rPr>
              <a:t>4. Increase the number of communities with knowledge of and access to water and waste disposal loans and grants.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myriad-pro"/>
              </a:rPr>
              <a:t>5. Promote rural residents’ equitable access to Rural Development programs and benefit from RD-funded projects.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myriad-pro"/>
              </a:rPr>
              <a:t>6. Distribute materials to a broader audience and increase the value of existing programs, resources, and partnerships.</a:t>
            </a:r>
          </a:p>
          <a:p>
            <a:endParaRPr lang="en-US" dirty="0"/>
          </a:p>
        </p:txBody>
      </p:sp>
      <p:pic>
        <p:nvPicPr>
          <p:cNvPr id="8194" name="Picture 2" descr="logo">
            <a:extLst>
              <a:ext uri="{FF2B5EF4-FFF2-40B4-BE49-F238E27FC236}">
                <a16:creationId xmlns:a16="http://schemas.microsoft.com/office/drawing/2014/main" id="{EC346C9E-3EA0-EC3E-63AD-5CE09BE380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86" y="1470581"/>
            <a:ext cx="2627631" cy="34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0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31B7-C284-1035-F1AF-F818521E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Rapid Creek Monitoring Data</a:t>
            </a:r>
          </a:p>
        </p:txBody>
      </p:sp>
      <p:pic>
        <p:nvPicPr>
          <p:cNvPr id="6" name="Content Placeholder 5" descr="A map of a city">
            <a:extLst>
              <a:ext uri="{FF2B5EF4-FFF2-40B4-BE49-F238E27FC236}">
                <a16:creationId xmlns:a16="http://schemas.microsoft.com/office/drawing/2014/main" id="{883C6A42-25AA-EE1A-439E-71529C0B0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6" y="454385"/>
            <a:ext cx="7343774" cy="637519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88EA3-EA2F-8423-C676-46A5D3129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Publicly available data from the South Dakota Department of Agriculture and Natural Resources (DANR)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shown is from the past five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Upstream monitoring point:  Where Rapid Creek meets E. Saint Patrick St. in Rapid 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Downstream monitoring point:  Where Rapid Creek meets Anderson Road in Green Valley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39938015-3E3D-2BF4-C565-F76B3B6B94A6}"/>
              </a:ext>
            </a:extLst>
          </p:cNvPr>
          <p:cNvSpPr/>
          <p:nvPr/>
        </p:nvSpPr>
        <p:spPr>
          <a:xfrm>
            <a:off x="5458119" y="944095"/>
            <a:ext cx="414780" cy="234255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F13BA67-17F3-E8D9-61BE-6CDE4E12D921}"/>
              </a:ext>
            </a:extLst>
          </p:cNvPr>
          <p:cNvSpPr/>
          <p:nvPr/>
        </p:nvSpPr>
        <p:spPr>
          <a:xfrm flipV="1">
            <a:off x="11154249" y="5868988"/>
            <a:ext cx="395926" cy="2922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7DED2-84E6-F7C6-192B-CAA9002FDCCF}"/>
              </a:ext>
            </a:extLst>
          </p:cNvPr>
          <p:cNvSpPr txBox="1"/>
          <p:nvPr/>
        </p:nvSpPr>
        <p:spPr>
          <a:xfrm>
            <a:off x="9341963" y="5868988"/>
            <a:ext cx="147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Green Valley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BA33F0-8D6F-B0DC-8D3D-5130B0BFB41E}"/>
              </a:ext>
            </a:extLst>
          </p:cNvPr>
          <p:cNvSpPr txBox="1"/>
          <p:nvPr/>
        </p:nvSpPr>
        <p:spPr>
          <a:xfrm>
            <a:off x="5533534" y="1338606"/>
            <a:ext cx="125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Rapid City</a:t>
            </a:r>
          </a:p>
        </p:txBody>
      </p:sp>
    </p:spTree>
    <p:extLst>
      <p:ext uri="{BB962C8B-B14F-4D97-AF65-F5344CB8AC3E}">
        <p14:creationId xmlns:p14="http://schemas.microsoft.com/office/powerpoint/2010/main" val="375894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9520-D91D-0CEC-C26A-3EFF2760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Nitrogen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A blue square with white text and a white letter n&#10;&#10;Description automatically generated">
            <a:extLst>
              <a:ext uri="{FF2B5EF4-FFF2-40B4-BE49-F238E27FC236}">
                <a16:creationId xmlns:a16="http://schemas.microsoft.com/office/drawing/2014/main" id="{9101988B-6724-A12B-5A70-3E7025204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81" y="1043265"/>
            <a:ext cx="4825723" cy="48257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8C5D7-809E-EDBF-CFE7-17CBF7073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Fertilizer and sewage runoff is the biggest cause of nitrogen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Excessive nitrogen can overfeed aquatic plants causing decreased levels of dissolved oxygen resulting in a fish kill</a:t>
            </a:r>
          </a:p>
        </p:txBody>
      </p:sp>
    </p:spTree>
    <p:extLst>
      <p:ext uri="{BB962C8B-B14F-4D97-AF65-F5344CB8AC3E}">
        <p14:creationId xmlns:p14="http://schemas.microsoft.com/office/powerpoint/2010/main" val="261137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6525-F588-A4FB-B2CA-712C4FAF3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404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Nitrogen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B637D-36D7-AA74-9824-90E573703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06150"/>
            <a:ext cx="5157787" cy="515283"/>
          </a:xfrm>
        </p:spPr>
        <p:txBody>
          <a:bodyPr/>
          <a:lstStyle/>
          <a:p>
            <a:pPr algn="ctr"/>
            <a:r>
              <a:rPr lang="en-US" dirty="0"/>
              <a:t>Rapid City</a:t>
            </a:r>
          </a:p>
        </p:txBody>
      </p:sp>
      <p:pic>
        <p:nvPicPr>
          <p:cNvPr id="8" name="Content Placeholder 7" descr="A graph with blue dots&#10;&#10;Description automatically generated">
            <a:extLst>
              <a:ext uri="{FF2B5EF4-FFF2-40B4-BE49-F238E27FC236}">
                <a16:creationId xmlns:a16="http://schemas.microsoft.com/office/drawing/2014/main" id="{40B83C44-A6A4-1B7B-72B3-8E7D33D5A6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7" y="1626807"/>
            <a:ext cx="6039497" cy="500103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0AD7C-9C45-9E5D-1501-B2590B946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09172"/>
            <a:ext cx="5183188" cy="515283"/>
          </a:xfrm>
        </p:spPr>
        <p:txBody>
          <a:bodyPr/>
          <a:lstStyle/>
          <a:p>
            <a:pPr algn="ctr"/>
            <a:r>
              <a:rPr lang="en-US" dirty="0"/>
              <a:t>Green Valley</a:t>
            </a:r>
          </a:p>
        </p:txBody>
      </p:sp>
      <p:pic>
        <p:nvPicPr>
          <p:cNvPr id="13" name="Content Placeholder 12" descr="A graph with blue dots">
            <a:extLst>
              <a:ext uri="{FF2B5EF4-FFF2-40B4-BE49-F238E27FC236}">
                <a16:creationId xmlns:a16="http://schemas.microsoft.com/office/drawing/2014/main" id="{99F83D1B-BBFF-98D1-A718-3A1D646408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68" y="1624456"/>
            <a:ext cx="6047653" cy="4931750"/>
          </a:xfrm>
        </p:spPr>
      </p:pic>
    </p:spTree>
    <p:extLst>
      <p:ext uri="{BB962C8B-B14F-4D97-AF65-F5344CB8AC3E}">
        <p14:creationId xmlns:p14="http://schemas.microsoft.com/office/powerpoint/2010/main" val="373033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5530-BE99-1E7C-185C-670807D8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Phosphorus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A blue square with white text and a white letter p&#10;&#10;Description automatically generated">
            <a:extLst>
              <a:ext uri="{FF2B5EF4-FFF2-40B4-BE49-F238E27FC236}">
                <a16:creationId xmlns:a16="http://schemas.microsoft.com/office/drawing/2014/main" id="{1CD742DE-8EED-1D40-EAA6-F86B9FD5B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D2752-4E72-7446-6DFB-82F6E2CE6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93181"/>
            <a:ext cx="3932237" cy="3263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40C28"/>
                </a:solidFill>
                <a:ea typeface="+mn-lt"/>
                <a:cs typeface="+mn-lt"/>
              </a:rPr>
              <a:t>Too much phosphorus can cause increased growth of algae and large aquatic plants</a:t>
            </a:r>
            <a:r>
              <a:rPr lang="en-US" sz="1500" dirty="0">
                <a:solidFill>
                  <a:srgbClr val="202124"/>
                </a:solidFill>
                <a:ea typeface="+mn-lt"/>
                <a:cs typeface="+mn-lt"/>
              </a:rPr>
              <a:t>, which can result in decreased levels of dissolved oxygen– a process called eutrophication 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02124"/>
                </a:solidFill>
                <a:ea typeface="+mn-lt"/>
                <a:cs typeface="+mn-lt"/>
              </a:rPr>
              <a:t>High levels of phosphorus can also lead to algae blooms that produce algal toxins which can be harmful to human and animal health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04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454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myriad-pro</vt:lpstr>
      <vt:lpstr>Office Theme</vt:lpstr>
      <vt:lpstr>Welcome</vt:lpstr>
      <vt:lpstr>Blaine Eilts Wastewater Specialist</vt:lpstr>
      <vt:lpstr>Kevin Christenson Source Water Protection Specialist</vt:lpstr>
      <vt:lpstr>South Dakota Association of Rural Water Systems</vt:lpstr>
      <vt:lpstr>USDA Decentralized Wastewater Program</vt:lpstr>
      <vt:lpstr>Rapid Creek Monitoring Data</vt:lpstr>
      <vt:lpstr>Nitrogen </vt:lpstr>
      <vt:lpstr>Nitrogen</vt:lpstr>
      <vt:lpstr>Phosphorus </vt:lpstr>
      <vt:lpstr>Phosphorus</vt:lpstr>
      <vt:lpstr>Total Suspended Solids (TSS)</vt:lpstr>
      <vt:lpstr>Total Suspended Solids</vt:lpstr>
      <vt:lpstr>E. coli</vt:lpstr>
      <vt:lpstr>E. coli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Blaine Eilts</dc:creator>
  <cp:lastModifiedBy>Blaine Eilts</cp:lastModifiedBy>
  <cp:revision>1</cp:revision>
  <dcterms:created xsi:type="dcterms:W3CDTF">2024-02-27T16:00:49Z</dcterms:created>
  <dcterms:modified xsi:type="dcterms:W3CDTF">2024-02-27T22:28:31Z</dcterms:modified>
</cp:coreProperties>
</file>